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3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4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310" r:id="rId5"/>
    <p:sldMasterId id="2147484341" r:id="rId6"/>
    <p:sldMasterId id="2147484371" r:id="rId7"/>
    <p:sldMasterId id="2147484396" r:id="rId8"/>
  </p:sldMasterIdLst>
  <p:notesMasterIdLst>
    <p:notesMasterId r:id="rId16"/>
  </p:notesMasterIdLst>
  <p:handoutMasterIdLst>
    <p:handoutMasterId r:id="rId17"/>
  </p:handoutMasterIdLst>
  <p:sldIdLst>
    <p:sldId id="274" r:id="rId9"/>
    <p:sldId id="256" r:id="rId10"/>
    <p:sldId id="260" r:id="rId11"/>
    <p:sldId id="261" r:id="rId12"/>
    <p:sldId id="262" r:id="rId13"/>
    <p:sldId id="263" r:id="rId14"/>
    <p:sldId id="270" r:id="rId15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05050"/>
    <a:srgbClr val="107C10"/>
    <a:srgbClr val="000000"/>
    <a:srgbClr val="323232"/>
    <a:srgbClr val="5C2D91"/>
    <a:srgbClr val="32145A"/>
    <a:srgbClr val="00BCF2"/>
    <a:srgbClr val="002050"/>
    <a:srgbClr val="D63F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3001" autoAdjust="0"/>
  </p:normalViewPr>
  <p:slideViewPr>
    <p:cSldViewPr>
      <p:cViewPr varScale="1">
        <p:scale>
          <a:sx n="112" d="100"/>
          <a:sy n="112" d="100"/>
        </p:scale>
        <p:origin x="78" y="108"/>
      </p:cViewPr>
      <p:guideLst/>
    </p:cSldViewPr>
  </p:slideViewPr>
  <p:outlineViewPr>
    <p:cViewPr>
      <p:scale>
        <a:sx n="33" d="100"/>
        <a:sy n="33" d="100"/>
      </p:scale>
      <p:origin x="0" y="-1444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>
        <p:scale>
          <a:sx n="100" d="100"/>
          <a:sy n="100" d="100"/>
        </p:scale>
        <p:origin x="2616" y="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10" Type="http://schemas.openxmlformats.org/officeDocument/2006/relationships/slide" Target="slides/slide2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 smtClean="0">
                <a:latin typeface="Segoe UI" pitchFamily="34" charset="0"/>
              </a:rPr>
              <a:t>Microsoft Build 2016</a:t>
            </a:r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D045D-9A66-44E7-900A-FC6D0BD4E54A}" type="datetime8">
              <a:rPr lang="en-US" smtClean="0">
                <a:latin typeface="Segoe UI" pitchFamily="34" charset="0"/>
              </a:rPr>
              <a:t>26-May-16 8:50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r>
              <a:rPr lang="en-US" dirty="0" smtClean="0"/>
              <a:t>Microsoft Build 2016</a:t>
            </a:r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EEC551-8CDA-4EB6-89BB-2A86C9F091C8}" type="datetime8">
              <a:rPr lang="en-US" smtClean="0"/>
              <a:t>26-May-16 8:50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7FDC34-8999-4F03-9BBF-148B55824EBD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0290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7FDC34-8999-4F03-9BBF-148B55824EBD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7158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2730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52103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8471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6945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Layouts/_rels/slideLayout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90736"/>
            <a:ext cx="1436313" cy="306604"/>
          </a:xfrm>
          <a:prstGeom prst="rect">
            <a:avLst/>
          </a:prstGeom>
        </p:spPr>
      </p:pic>
      <p:sp>
        <p:nvSpPr>
          <p:cNvPr id="12" name="Freeform 11"/>
          <p:cNvSpPr>
            <a:spLocks noEditPoints="1"/>
          </p:cNvSpPr>
          <p:nvPr userDrawn="1"/>
        </p:nvSpPr>
        <p:spPr bwMode="black">
          <a:xfrm>
            <a:off x="2137568" y="2473325"/>
            <a:ext cx="8161338" cy="2047875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00BCF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962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684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7"/>
          </a:xfrm>
          <a:noFill/>
        </p:spPr>
        <p:txBody>
          <a:bodyPr lIns="146304" tIns="91440" rIns="146304" bIns="91440" anchor="t" anchorCtr="0"/>
          <a:lstStyle>
            <a:lvl1pPr>
              <a:defRPr sz="5400" spc="-101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3" y="3955788"/>
            <a:ext cx="7315137" cy="182800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149341"/>
            <a:ext cx="1707456" cy="36576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457201" y="479426"/>
            <a:ext cx="2101977" cy="401542"/>
          </a:xfrm>
          <a:prstGeom prst="rect">
            <a:avLst/>
          </a:prstGeom>
          <a:noFill/>
          <a:ln w="6350" cap="sq">
            <a:solidFill>
              <a:schemeClr val="tx1"/>
            </a:solidFill>
            <a:prstDash val="sysDash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36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rgbClr val="FFFFFF"/>
                    </a:gs>
                    <a:gs pos="43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Product logo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457201" y="880969"/>
            <a:ext cx="2101977" cy="277098"/>
          </a:xfrm>
          <a:prstGeom prst="rect">
            <a:avLst/>
          </a:prstGeom>
          <a:noFill/>
          <a:ln w="6350" cap="sq">
            <a:noFill/>
            <a:prstDash val="sysDot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36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9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rgbClr val="FFFFFF"/>
                    </a:gs>
                    <a:gs pos="43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Update on slide master</a:t>
            </a:r>
          </a:p>
        </p:txBody>
      </p:sp>
    </p:spTree>
    <p:extLst>
      <p:ext uri="{BB962C8B-B14F-4D97-AF65-F5344CB8AC3E}">
        <p14:creationId xmlns:p14="http://schemas.microsoft.com/office/powerpoint/2010/main" val="50619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09181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74" indent="0">
              <a:buNone/>
              <a:defRPr/>
            </a:lvl3pPr>
            <a:lvl4pPr marL="457147" indent="0">
              <a:buNone/>
              <a:defRPr/>
            </a:lvl4pPr>
            <a:lvl5pPr marL="685722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3412024"/>
      </p:ext>
    </p:extLst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104201"/>
          </a:xfrm>
        </p:spPr>
        <p:txBody>
          <a:bodyPr>
            <a:spAutoFit/>
          </a:bodyPr>
          <a:lstStyle>
            <a:lvl1pPr>
              <a:defRPr sz="3599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0260020"/>
      </p:ext>
    </p:extLst>
  </p:cSld>
  <p:clrMapOvr>
    <a:masterClrMapping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1"/>
            <a:ext cx="5486399" cy="198108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48" indent="0">
              <a:buNone/>
              <a:tabLst/>
              <a:defRPr sz="2000"/>
            </a:lvl3pPr>
            <a:lvl4pPr marL="460323" indent="0">
              <a:buNone/>
              <a:defRPr/>
            </a:lvl4pPr>
            <a:lvl5pPr marL="685722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51"/>
            <a:ext cx="5486399" cy="198108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48" indent="0">
              <a:buNone/>
              <a:tabLst/>
              <a:defRPr sz="2000"/>
            </a:lvl3pPr>
            <a:lvl4pPr marL="460323" indent="0">
              <a:buNone/>
              <a:defRPr/>
            </a:lvl4pPr>
            <a:lvl5pPr marL="685722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8218152"/>
      </p:ext>
    </p:extLst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1"/>
            <a:ext cx="5486399" cy="2491871"/>
          </a:xfrm>
        </p:spPr>
        <p:txBody>
          <a:bodyPr wrap="square">
            <a:spAutoFit/>
          </a:bodyPr>
          <a:lstStyle>
            <a:lvl1pPr marL="287306" indent="-287306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105" indent="-233167">
              <a:defRPr sz="2400"/>
            </a:lvl2pPr>
            <a:lvl3pPr marL="699505" indent="-168399">
              <a:tabLst/>
              <a:defRPr sz="2000"/>
            </a:lvl3pPr>
            <a:lvl4pPr marL="880856" indent="-181352">
              <a:defRPr/>
            </a:lvl4pPr>
            <a:lvl5pPr marL="1049257" indent="-16839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40" y="1212851"/>
            <a:ext cx="5486399" cy="2491871"/>
          </a:xfrm>
        </p:spPr>
        <p:txBody>
          <a:bodyPr wrap="square">
            <a:spAutoFit/>
          </a:bodyPr>
          <a:lstStyle>
            <a:lvl1pPr marL="287306" indent="-287306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105" indent="-233167">
              <a:defRPr sz="2400"/>
            </a:lvl2pPr>
            <a:lvl3pPr marL="699505" indent="-168399">
              <a:tabLst/>
              <a:defRPr sz="2000"/>
            </a:lvl3pPr>
            <a:lvl4pPr marL="880856" indent="-181352">
              <a:defRPr/>
            </a:lvl4pPr>
            <a:lvl5pPr marL="1049257" indent="-168399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39545492"/>
      </p:ext>
    </p:extLst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57093842"/>
      </p:ext>
    </p:extLst>
  </p:cSld>
  <p:clrMapOvr>
    <a:masterClrMapping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09973"/>
            <a:ext cx="10056812" cy="1185314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1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40" y="3954463"/>
            <a:ext cx="10058400" cy="799866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5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36967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09973"/>
            <a:ext cx="10056812" cy="1185314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198" b="0" kern="1200" cap="none" spc="-101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2091137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2"/>
            <a:ext cx="11887200" cy="1185314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303479855"/>
      </p:ext>
    </p:extLst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2"/>
            <a:ext cx="11887200" cy="1185314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6352600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2"/>
            <a:ext cx="11887200" cy="1185314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93552445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2"/>
            <a:ext cx="11887200" cy="1185314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33298306"/>
      </p:ext>
    </p:extLst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7"/>
            <a:ext cx="5486399" cy="2079088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6" y="1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359224"/>
      </p:ext>
    </p:extLst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1128526"/>
      </p:ext>
    </p:extLst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512206"/>
      </p:ext>
    </p:extLst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5806972"/>
      </p:ext>
    </p:extLst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2026658"/>
      </p:ext>
    </p:extLst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3" tIns="46633" rIns="46633" bIns="4663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36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41" y="1221158"/>
            <a:ext cx="11887198" cy="206252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1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54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6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87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007620"/>
      </p:ext>
    </p:extLst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92889"/>
            <a:ext cx="11856403" cy="40326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182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1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1" y="3145042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227525"/>
      </p:ext>
    </p:extLst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2"/>
            <a:ext cx="11887200" cy="2510095"/>
          </a:xfrm>
          <a:prstGeom prst="rect">
            <a:avLst/>
          </a:prstGeom>
        </p:spPr>
        <p:txBody>
          <a:bodyPr/>
          <a:lstStyle>
            <a:lvl1pPr marL="290480" indent="-290480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435" indent="-28095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913" indent="-290480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88" indent="-228574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061" indent="-228574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2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40308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13367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1313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Demo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Video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47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50/50 photo layout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974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6"/>
            <a:ext cx="1449939" cy="306604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 smtClean="0"/>
              <a:t>Session Code Here</a:t>
            </a:r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288989" y="6072577"/>
            <a:ext cx="1900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16850104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for developer code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</a:t>
            </a:r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2016 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79425"/>
            <a:ext cx="1436313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Use this Layout for Speaker Notes slides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638" y="2119164"/>
            <a:ext cx="6400800" cy="2749700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230" y="6240963"/>
            <a:ext cx="1278510" cy="27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013" y="490736"/>
            <a:ext cx="1436313" cy="306604"/>
          </a:xfrm>
          <a:prstGeom prst="rect">
            <a:avLst/>
          </a:prstGeom>
        </p:spPr>
      </p:pic>
      <p:sp>
        <p:nvSpPr>
          <p:cNvPr id="12" name="Freeform 11"/>
          <p:cNvSpPr>
            <a:spLocks noEditPoints="1"/>
          </p:cNvSpPr>
          <p:nvPr userDrawn="1"/>
        </p:nvSpPr>
        <p:spPr bwMode="black">
          <a:xfrm>
            <a:off x="2137568" y="2473325"/>
            <a:ext cx="8161338" cy="2047875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00BCF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384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90736"/>
            <a:ext cx="1449939" cy="306604"/>
          </a:xfrm>
          <a:prstGeom prst="rect">
            <a:avLst/>
          </a:prstGeom>
        </p:spPr>
      </p:pic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 smtClean="0"/>
              <a:t>Session Code Here</a:t>
            </a:r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288989" y="6072577"/>
            <a:ext cx="1900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1243315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 smtClean="0"/>
              <a:t>Session Code Here</a:t>
            </a:r>
            <a:endParaRPr lang="en-US" dirty="0"/>
          </a:p>
        </p:txBody>
      </p:sp>
      <p:sp>
        <p:nvSpPr>
          <p:cNvPr id="8" name="Freeform 7"/>
          <p:cNvSpPr>
            <a:spLocks noChangeAspect="1" noEditPoints="1"/>
          </p:cNvSpPr>
          <p:nvPr userDrawn="1"/>
        </p:nvSpPr>
        <p:spPr bwMode="black">
          <a:xfrm>
            <a:off x="457200" y="490736"/>
            <a:ext cx="1239006" cy="310896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404040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288989" y="6072577"/>
            <a:ext cx="1900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3250026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6518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4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745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6762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82081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4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5425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230" y="6240963"/>
            <a:ext cx="1278510" cy="274137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100583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100583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04238" y="307621"/>
            <a:ext cx="3656013" cy="572464"/>
          </a:xfrm>
        </p:spPr>
        <p:txBody>
          <a:bodyPr lIns="182880" tIns="146304" rIns="182880" bIns="146304"/>
          <a:lstStyle>
            <a:lvl1pPr marL="0" indent="0" algn="r">
              <a:buNone/>
              <a:defRPr sz="2000">
                <a:latin typeface="+mn-lt"/>
              </a:defRPr>
            </a:lvl1pPr>
            <a:lvl2pPr marL="342900" indent="0">
              <a:buNone/>
              <a:defRPr sz="2000"/>
            </a:lvl2pPr>
            <a:lvl3pPr marL="571500" indent="0">
              <a:buNone/>
              <a:defRPr sz="2000"/>
            </a:lvl3pPr>
            <a:lvl4pPr marL="800100" indent="0">
              <a:buNone/>
              <a:defRPr sz="2000"/>
            </a:lvl4pPr>
            <a:lvl5pPr marL="1028700" indent="0">
              <a:buNone/>
              <a:defRPr sz="2000"/>
            </a:lvl5pPr>
          </a:lstStyle>
          <a:p>
            <a:pPr lvl="0"/>
            <a:r>
              <a:rPr lang="en-US" dirty="0" smtClean="0"/>
              <a:t>Session Code Here</a:t>
            </a:r>
            <a:endParaRPr lang="en-US" dirty="0"/>
          </a:p>
        </p:txBody>
      </p:sp>
      <p:sp>
        <p:nvSpPr>
          <p:cNvPr id="8" name="Freeform 7"/>
          <p:cNvSpPr>
            <a:spLocks noChangeAspect="1" noEditPoints="1"/>
          </p:cNvSpPr>
          <p:nvPr userDrawn="1"/>
        </p:nvSpPr>
        <p:spPr bwMode="black">
          <a:xfrm>
            <a:off x="457200" y="490736"/>
            <a:ext cx="1239006" cy="310896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404040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288989" y="6072577"/>
            <a:ext cx="190020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#Build2016</a:t>
            </a:r>
          </a:p>
        </p:txBody>
      </p:sp>
    </p:spTree>
    <p:extLst>
      <p:ext uri="{BB962C8B-B14F-4D97-AF65-F5344CB8AC3E}">
        <p14:creationId xmlns:p14="http://schemas.microsoft.com/office/powerpoint/2010/main" val="3628960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1748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2936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1436" y="2963862"/>
            <a:ext cx="10235966" cy="917575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639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4000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6195">
                      <a:schemeClr val="tx1"/>
                    </a:gs>
                    <a:gs pos="24779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Demo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9143999" cy="738664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6195">
                      <a:schemeClr val="tx1"/>
                    </a:gs>
                    <a:gs pos="24779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63728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1209973"/>
            <a:ext cx="9143999" cy="1181862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Video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0593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205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21239">
                      <a:srgbClr val="FFFFFF"/>
                    </a:gs>
                    <a:gs pos="52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2146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50/50 photo layout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113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86875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73054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250803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for developer code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05256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Pr>
        <a:solidFill>
          <a:srgbClr val="505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</a:t>
            </a:r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2016 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Microsoft Corporation. All rights reserved.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380"/>
          <a:stretch/>
        </p:blipFill>
        <p:spPr bwMode="invGray">
          <a:xfrm>
            <a:off x="457200" y="479425"/>
            <a:ext cx="1449939" cy="30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783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Use this Layout for Speaker Notes slides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503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0426344" y="6182441"/>
            <a:ext cx="1552931" cy="332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80" y="493940"/>
            <a:ext cx="7141464" cy="132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50379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88">
          <p15:clr>
            <a:srgbClr val="C35EA4"/>
          </p15:clr>
        </p15:guide>
        <p15:guide id="2" pos="7546">
          <p15:clr>
            <a:srgbClr val="C35EA4"/>
          </p15:clr>
        </p15:guide>
        <p15:guide id="3" orient="horz" pos="302">
          <p15:clr>
            <a:srgbClr val="C35EA4"/>
          </p15:clr>
        </p15:guide>
        <p15:guide id="4" orient="horz" pos="4104">
          <p15:clr>
            <a:srgbClr val="C35EA4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ANIMATED"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/>
        </p:nvSpPr>
        <p:spPr bwMode="auto">
          <a:xfrm>
            <a:off x="3176" y="4395789"/>
            <a:ext cx="12433300" cy="2601913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1" y="5843588"/>
            <a:ext cx="12433301" cy="1154113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3176" y="3409951"/>
            <a:ext cx="12430127" cy="282575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3" name="Rectangle 12"/>
          <p:cNvSpPr/>
          <p:nvPr/>
        </p:nvSpPr>
        <p:spPr bwMode="white">
          <a:xfrm>
            <a:off x="0" y="-318"/>
            <a:ext cx="12435840" cy="699516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8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17165"/>
            <a:ext cx="10058336" cy="1837298"/>
          </a:xfrm>
          <a:noFill/>
        </p:spPr>
        <p:txBody>
          <a:bodyPr lIns="146304" tIns="91440" rIns="146304" bIns="91440" anchor="t" anchorCtr="0"/>
          <a:lstStyle>
            <a:lvl1pPr>
              <a:defRPr sz="5999" spc="-100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458332" y="6182441"/>
            <a:ext cx="1552931" cy="332660"/>
          </a:xfrm>
          <a:prstGeom prst="rect">
            <a:avLst/>
          </a:prstGeom>
        </p:spPr>
      </p:pic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3176" y="4395789"/>
            <a:ext cx="12433300" cy="260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4" name="TextBox 7"/>
          <p:cNvSpPr txBox="1"/>
          <p:nvPr/>
        </p:nvSpPr>
        <p:spPr bwMode="white">
          <a:xfrm>
            <a:off x="4419577" y="6696086"/>
            <a:ext cx="3597322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49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</a:rPr>
              <a:t>MICROSOFT CONFIDENTIAL – INTERNAL ONLY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8" y="296864"/>
            <a:ext cx="3657600" cy="461665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342834" indent="0">
              <a:buNone/>
              <a:defRPr sz="2000"/>
            </a:lvl2pPr>
            <a:lvl3pPr marL="571390" indent="0">
              <a:buNone/>
              <a:defRPr sz="2000"/>
            </a:lvl3pPr>
            <a:lvl4pPr marL="799946" indent="0">
              <a:buNone/>
              <a:defRPr sz="2000"/>
            </a:lvl4pPr>
            <a:lvl5pPr marL="1028503" indent="0">
              <a:buNone/>
              <a:defRPr sz="2000"/>
            </a:lvl5pPr>
          </a:lstStyle>
          <a:p>
            <a:pPr lvl="0"/>
            <a:r>
              <a:rPr lang="en-US" dirty="0"/>
              <a:t>Session Code</a:t>
            </a:r>
          </a:p>
        </p:txBody>
      </p:sp>
      <p:sp>
        <p:nvSpPr>
          <p:cNvPr id="15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8504240" y="296864"/>
            <a:ext cx="36576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  <a:lvl2pPr marL="342834" indent="0">
              <a:buNone/>
              <a:defRPr sz="2000"/>
            </a:lvl2pPr>
            <a:lvl3pPr marL="571390" indent="0">
              <a:buNone/>
              <a:defRPr sz="2000"/>
            </a:lvl3pPr>
            <a:lvl4pPr marL="799946" indent="0">
              <a:buNone/>
              <a:defRPr sz="2000"/>
            </a:lvl4pPr>
            <a:lvl5pPr marL="1028503" indent="0">
              <a:buNone/>
              <a:defRPr sz="2000"/>
            </a:lvl5pPr>
          </a:lstStyle>
          <a:p>
            <a:pPr lvl="0"/>
            <a:r>
              <a:rPr lang="en-US" dirty="0"/>
              <a:t>Yammer hashtag</a:t>
            </a:r>
          </a:p>
        </p:txBody>
      </p:sp>
    </p:spTree>
    <p:extLst>
      <p:ext uri="{BB962C8B-B14F-4D97-AF65-F5344CB8AC3E}">
        <p14:creationId xmlns:p14="http://schemas.microsoft.com/office/powerpoint/2010/main" val="3344791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9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3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8" dur="9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" presetClass="emph" presetSubtype="0" accel="100000" autoRev="1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9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45" dur="9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" presetClass="emph" presetSubtype="0" accel="100000" autoRev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9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52" dur="9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6" presetClass="emph" presetSubtype="0" accel="100000" autoRev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13" grpId="0" animBg="1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1455 -1.34362E-6 L -3.90605E-7 -1.34362E-6 " pathEditMode="relative" rAng="0" ptsTypes="AA">
                      <p:cBhvr>
                        <p:cTn dur="95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5" grpId="2">
        <p:tmplLst>
          <p:tmpl>
            <p:tnLst>
              <p:par>
                <p:cTn presetID="6" presetClass="emph" presetSubtype="0" accel="100000" autoRev="1" fill="hold" nodeType="withEffect">
                  <p:stCondLst>
                    <p:cond delay="100"/>
                  </p:stCondLst>
                  <p:childTnLst>
                    <p:animScale>
                      <p:cBhvr>
                        <p:cTn dur="500" fill="hold"/>
                        <p:tgtEl>
                          <p:spTgt spid="5"/>
                        </p:tgtEl>
                      </p:cBhvr>
                      <p:by x="95000" y="95000"/>
                    </p:animScale>
                  </p:childTnLst>
                </p:cTn>
              </p:par>
            </p:tnLst>
          </p:tmpl>
        </p:tmplLst>
      </p:bldP>
      <p:bldP spid="9" grpId="0"/>
      <p:bldP spid="9" grpId="1"/>
      <p:bldP spid="9" grpId="2"/>
      <p:bldP spid="14" grpId="0"/>
      <p:bldP spid="14" grpId="1"/>
      <p:bldP spid="14" grpId="2"/>
      <p:bldP spid="17" grpId="0">
        <p:tmplLst>
          <p:tmpl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1"/>
      <p:bldP spid="17" grpId="2"/>
      <p:bldP spid="15" grpId="0">
        <p:tmplLst>
          <p:tmpl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1"/>
      <p:bldP spid="15" grpId="2"/>
    </p:bldLst>
  </p:timing>
  <p:extLst mod="1">
    <p:ext uri="{DCECCB84-F9BA-43D5-87BE-67443E8EF086}">
      <p15:sldGuideLst xmlns:p15="http://schemas.microsoft.com/office/powerpoint/2012/main">
        <p15:guide id="4" orient="horz" pos="4406">
          <p15:clr>
            <a:srgbClr val="C35EA4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- STATIC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8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5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3" y="2117165"/>
            <a:ext cx="10058336" cy="1837298"/>
          </a:xfrm>
          <a:noFill/>
        </p:spPr>
        <p:txBody>
          <a:bodyPr lIns="146304" tIns="91440" rIns="146304" bIns="91440" anchor="t" anchorCtr="0"/>
          <a:lstStyle>
            <a:lvl1pPr>
              <a:defRPr sz="5999" spc="-100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458332" y="6182441"/>
            <a:ext cx="1552931" cy="332660"/>
          </a:xfrm>
          <a:prstGeom prst="rect">
            <a:avLst/>
          </a:prstGeom>
        </p:spPr>
      </p:pic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3176" y="4395789"/>
            <a:ext cx="12433300" cy="260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7" tIns="45713" rIns="91427" bIns="45713" numCol="1" anchor="t" anchorCtr="0" compatLnSpc="1">
            <a:prstTxWarp prst="textNoShape">
              <a:avLst/>
            </a:prstTxWarp>
          </a:bodyPr>
          <a:lstStyle/>
          <a:p>
            <a:endParaRPr lang="en-US" sz="1800"/>
          </a:p>
        </p:txBody>
      </p:sp>
      <p:sp>
        <p:nvSpPr>
          <p:cNvPr id="14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  <p:sp>
        <p:nvSpPr>
          <p:cNvPr id="15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274638" y="296864"/>
            <a:ext cx="3657600" cy="461665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342834" indent="0">
              <a:buNone/>
              <a:defRPr sz="2000"/>
            </a:lvl2pPr>
            <a:lvl3pPr marL="571390" indent="0">
              <a:buNone/>
              <a:defRPr sz="2000"/>
            </a:lvl3pPr>
            <a:lvl4pPr marL="799946" indent="0">
              <a:buNone/>
              <a:defRPr sz="2000"/>
            </a:lvl4pPr>
            <a:lvl5pPr marL="1028503" indent="0">
              <a:buNone/>
              <a:defRPr sz="2000"/>
            </a:lvl5pPr>
          </a:lstStyle>
          <a:p>
            <a:pPr lvl="0"/>
            <a:r>
              <a:rPr lang="en-US" dirty="0"/>
              <a:t>Session Code</a:t>
            </a:r>
          </a:p>
        </p:txBody>
      </p:sp>
      <p:sp>
        <p:nvSpPr>
          <p:cNvPr id="10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8504240" y="296864"/>
            <a:ext cx="3657600" cy="461665"/>
          </a:xfrm>
        </p:spPr>
        <p:txBody>
          <a:bodyPr/>
          <a:lstStyle>
            <a:lvl1pPr marL="0" indent="0" algn="r">
              <a:buNone/>
              <a:defRPr sz="2000">
                <a:latin typeface="+mn-lt"/>
              </a:defRPr>
            </a:lvl1pPr>
            <a:lvl2pPr marL="342834" indent="0">
              <a:buNone/>
              <a:defRPr sz="2000"/>
            </a:lvl2pPr>
            <a:lvl3pPr marL="571390" indent="0">
              <a:buNone/>
              <a:defRPr sz="2000"/>
            </a:lvl3pPr>
            <a:lvl4pPr marL="799946" indent="0">
              <a:buNone/>
              <a:defRPr sz="2000"/>
            </a:lvl4pPr>
            <a:lvl5pPr marL="1028503" indent="0">
              <a:buNone/>
              <a:defRPr sz="2000"/>
            </a:lvl5pPr>
          </a:lstStyle>
          <a:p>
            <a:pPr lvl="0"/>
            <a:r>
              <a:rPr lang="en-US" dirty="0"/>
              <a:t>Yammer hashtag</a:t>
            </a:r>
          </a:p>
        </p:txBody>
      </p:sp>
    </p:spTree>
    <p:extLst>
      <p:ext uri="{BB962C8B-B14F-4D97-AF65-F5344CB8AC3E}">
        <p14:creationId xmlns:p14="http://schemas.microsoft.com/office/powerpoint/2010/main" val="549147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fidentiality Slide">
    <p:bg bwMode="gray"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37457563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7448" y="304193"/>
            <a:ext cx="4409440" cy="64008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274702" y="1211287"/>
            <a:ext cx="10058336" cy="274317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7314044" cy="3475534"/>
          </a:xfrm>
          <a:noFill/>
        </p:spPr>
        <p:txBody>
          <a:bodyPr tIns="91440" bIns="91440" anchor="t" anchorCtr="0"/>
          <a:lstStyle>
            <a:lvl1pPr>
              <a:defRPr sz="7198" spc="-100" baseline="0"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40" y="4685508"/>
            <a:ext cx="7315200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99" spc="0" baseline="0"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82882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74702" y="1211287"/>
            <a:ext cx="10058336" cy="2743176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09973"/>
            <a:ext cx="9143999" cy="2751698"/>
          </a:xfrm>
          <a:noFill/>
        </p:spPr>
        <p:txBody>
          <a:bodyPr tIns="91440" bIns="91440" anchor="t" anchorCtr="0"/>
          <a:lstStyle>
            <a:lvl1pPr>
              <a:defRPr sz="7198" spc="-100" baseline="0"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5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" y="3410197"/>
            <a:ext cx="12435840" cy="310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59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831975"/>
          </a:xfrm>
          <a:noFill/>
        </p:spPr>
        <p:txBody>
          <a:bodyPr tIns="91440" bIns="91440" anchor="t" anchorCtr="0"/>
          <a:lstStyle>
            <a:lvl1pPr>
              <a:defRPr sz="8799" spc="-100" baseline="0"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919448137"/>
      </p:ext>
    </p:extLst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831975"/>
          </a:xfrm>
          <a:noFill/>
        </p:spPr>
        <p:txBody>
          <a:bodyPr tIns="91440" bIns="91440" anchor="t" anchorCtr="0"/>
          <a:lstStyle>
            <a:lvl1pPr algn="l" defTabSz="9325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799" b="0" kern="1200" cap="none" spc="-100" baseline="0" dirty="0">
                <a:ln w="3175">
                  <a:noFill/>
                </a:ln>
                <a:gradFill>
                  <a:gsLst>
                    <a:gs pos="75912">
                      <a:schemeClr val="tx1"/>
                    </a:gs>
                    <a:gs pos="34307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301781360"/>
      </p:ext>
    </p:extLst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831975"/>
          </a:xfrm>
          <a:noFill/>
        </p:spPr>
        <p:txBody>
          <a:bodyPr tIns="91440" bIns="91440" anchor="t" anchorCtr="0"/>
          <a:lstStyle>
            <a:lvl1pPr algn="l" defTabSz="9325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799" b="0" kern="1200" cap="none" spc="-100" baseline="0" dirty="0">
                <a:ln w="3175">
                  <a:noFill/>
                </a:ln>
                <a:gradFill>
                  <a:gsLst>
                    <a:gs pos="83448">
                      <a:schemeClr val="tx1"/>
                    </a:gs>
                    <a:gs pos="53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52104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74639" y="1212850"/>
            <a:ext cx="11889564" cy="2059025"/>
          </a:xfrm>
        </p:spPr>
        <p:txBody>
          <a:bodyPr/>
          <a:lstStyle>
            <a:lvl1pPr marL="0" indent="0">
              <a:buNone/>
              <a:defRPr/>
            </a:lvl1pPr>
            <a:lvl2pPr marL="28569" indent="0">
              <a:buNone/>
              <a:defRPr sz="2000"/>
            </a:lvl2pPr>
            <a:lvl3pPr marL="223795" indent="0">
              <a:buNone/>
              <a:defRPr sz="2000"/>
            </a:lvl3pPr>
            <a:lvl4pPr marL="476159" indent="0">
              <a:buNone/>
              <a:defRPr sz="1800"/>
            </a:lvl4pPr>
            <a:lvl5pPr marL="739632" indent="0">
              <a:buNone/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60192672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0"/>
            <a:ext cx="11887200" cy="2228302"/>
          </a:xfrm>
        </p:spPr>
        <p:txBody>
          <a:bodyPr>
            <a:spAutoFit/>
          </a:bodyPr>
          <a:lstStyle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34017916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0"/>
            <a:ext cx="5486399" cy="204083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155053149"/>
      </p:ext>
    </p:extLst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50"/>
            <a:ext cx="5486399" cy="2108517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50"/>
            <a:ext cx="5486399" cy="2108517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35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672523254"/>
      </p:ext>
    </p:extLst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946038776"/>
      </p:ext>
    </p:extLst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576" y="1211264"/>
            <a:ext cx="11889564" cy="917575"/>
          </a:xfrm>
        </p:spPr>
        <p:txBody>
          <a:bodyPr/>
          <a:lstStyle>
            <a:lvl1pPr>
              <a:defRPr sz="719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767643643"/>
      </p:ext>
    </p:extLst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226" y="2125664"/>
            <a:ext cx="8219813" cy="1828800"/>
          </a:xfrm>
        </p:spPr>
        <p:txBody>
          <a:bodyPr/>
          <a:lstStyle>
            <a:lvl1pPr>
              <a:defRPr sz="5999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63599862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404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 Layout_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3226" y="2125664"/>
            <a:ext cx="8219813" cy="1828800"/>
          </a:xfrm>
        </p:spPr>
        <p:txBody>
          <a:bodyPr/>
          <a:lstStyle>
            <a:lvl1pPr>
              <a:defRPr sz="5999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Box 7"/>
          <p:cNvSpPr txBox="1"/>
          <p:nvPr/>
        </p:nvSpPr>
        <p:spPr bwMode="white">
          <a:xfrm>
            <a:off x="4419577" y="6696086"/>
            <a:ext cx="3597323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 defTabSz="914187" rtl="0" eaLnBrk="1" latinLnBrk="0" hangingPunct="1"/>
            <a:r>
              <a:rPr lang="en-US" sz="1049" b="0" kern="120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745845324"/>
      </p:ext>
    </p:extLst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1201807"/>
            <a:ext cx="10058399" cy="917575"/>
          </a:xfrm>
        </p:spPr>
        <p:txBody>
          <a:bodyPr/>
          <a:lstStyle>
            <a:lvl1pPr marL="233318" indent="-233318">
              <a:defRPr sz="5999" baseline="0"/>
            </a:lvl1pPr>
          </a:lstStyle>
          <a:p>
            <a:r>
              <a:rPr lang="en-US" dirty="0"/>
              <a:t>“Sample quote goes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5126038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9" baseline="0">
                <a:latin typeface="+mj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5" name="TextBox 7"/>
          <p:cNvSpPr txBox="1"/>
          <p:nvPr/>
        </p:nvSpPr>
        <p:spPr bwMode="white">
          <a:xfrm>
            <a:off x="4419577" y="6696086"/>
            <a:ext cx="3597322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49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067597066"/>
      </p:ext>
    </p:extLst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Layout_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1189038" y="2125664"/>
            <a:ext cx="10058399" cy="917575"/>
          </a:xfrm>
        </p:spPr>
        <p:txBody>
          <a:bodyPr/>
          <a:lstStyle>
            <a:lvl1pPr marL="282520" indent="-282520">
              <a:tabLst>
                <a:tab pos="282520" algn="l"/>
              </a:tabLst>
              <a:defRPr sz="5999" baseline="0"/>
            </a:lvl1pPr>
          </a:lstStyle>
          <a:p>
            <a:r>
              <a:rPr lang="en-US" dirty="0"/>
              <a:t>“	Add a quote here. Design is easier than it looks, and more important than it seems.”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761038" y="4868847"/>
            <a:ext cx="5486400" cy="1071062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199" baseline="0">
                <a:latin typeface="+mj-lt"/>
              </a:defRPr>
            </a:lvl1pPr>
          </a:lstStyle>
          <a:p>
            <a:pPr lvl="0"/>
            <a:r>
              <a:rPr lang="en-US" dirty="0"/>
              <a:t>Author’s 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5" name="TextBox 7"/>
          <p:cNvSpPr txBox="1"/>
          <p:nvPr/>
        </p:nvSpPr>
        <p:spPr bwMode="white">
          <a:xfrm>
            <a:off x="4419577" y="6696086"/>
            <a:ext cx="3597322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49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128985026"/>
      </p:ext>
    </p:extLst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Idea &amp; 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82577" y="2430463"/>
            <a:ext cx="11887200" cy="932563"/>
          </a:xfrm>
        </p:spPr>
        <p:txBody>
          <a:bodyPr/>
          <a:lstStyle>
            <a:lvl1pPr marL="0" indent="0">
              <a:buNone/>
              <a:defRPr sz="5399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2576" y="1211264"/>
            <a:ext cx="11889564" cy="917575"/>
          </a:xfrm>
        </p:spPr>
        <p:txBody>
          <a:bodyPr/>
          <a:lstStyle>
            <a:lvl1pPr>
              <a:defRPr sz="7198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Box 7"/>
          <p:cNvSpPr txBox="1"/>
          <p:nvPr/>
        </p:nvSpPr>
        <p:spPr bwMode="white">
          <a:xfrm>
            <a:off x="4419577" y="6696086"/>
            <a:ext cx="3597322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49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354316759"/>
      </p:ext>
    </p:extLst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1798637"/>
          </a:xfrm>
        </p:spPr>
        <p:txBody>
          <a:bodyPr/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882972"/>
      </p:ext>
    </p:extLst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-50 Lef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75439" y="1241427"/>
            <a:ext cx="5486399" cy="917575"/>
          </a:xfrm>
        </p:spPr>
        <p:txBody>
          <a:bodyPr/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216650" cy="698856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399" b="1">
                <a:gradFill>
                  <a:gsLst>
                    <a:gs pos="13139">
                      <a:srgbClr val="FFFFFF"/>
                    </a:gs>
                    <a:gs pos="38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049953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 bwMode="white">
          <a:xfrm>
            <a:off x="4419577" y="6696086"/>
            <a:ext cx="3597322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49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913803246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 bwMode="white">
          <a:xfrm>
            <a:off x="4419577" y="6696086"/>
            <a:ext cx="3597322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49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255178871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 bwMode="white">
          <a:xfrm>
            <a:off x="4419577" y="6696086"/>
            <a:ext cx="3597322" cy="164668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49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252514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16153"/>
            <a:ext cx="11887199" cy="2131353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51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>
            <a:spAutoFit/>
          </a:bodyPr>
          <a:lstStyle>
            <a:lvl1pPr>
              <a:defRPr sz="4000"/>
            </a:lvl1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Wingdings" panose="05000000000000000000" pitchFamily="2" charset="2"/>
              <a:buChar char="§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C9E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1929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523733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CA8E3-6DD6-437B-B416-96A93C4183D3}" type="datetimeFigureOut">
              <a:rPr lang="en-US" smtClean="0"/>
              <a:t>26-May-16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CCEB8-3C41-4657-8172-EC2CB67BD3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63432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5603127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44" t="1853" r="1090"/>
          <a:stretch/>
        </p:blipFill>
        <p:spPr>
          <a:xfrm flipH="1">
            <a:off x="0" y="2"/>
            <a:ext cx="12434704" cy="6994521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398" y="2125664"/>
            <a:ext cx="6404040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3" y="2125664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44"/>
            <a:ext cx="6402388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9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457200" y="479426"/>
            <a:ext cx="2101978" cy="401541"/>
          </a:xfrm>
          <a:prstGeom prst="rect">
            <a:avLst/>
          </a:prstGeom>
          <a:noFill/>
          <a:ln w="6350" cap="sq">
            <a:solidFill>
              <a:srgbClr val="525252"/>
            </a:solidFill>
            <a:prstDash val="sysDash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dirty="0">
                <a:gradFill>
                  <a:gsLst>
                    <a:gs pos="93939">
                      <a:srgbClr val="525252"/>
                    </a:gs>
                    <a:gs pos="80808">
                      <a:srgbClr val="525252"/>
                    </a:gs>
                  </a:gsLst>
                  <a:lin ang="5400000" scaled="1"/>
                </a:gradFill>
                <a:ea typeface="Segoe UI" pitchFamily="34" charset="0"/>
                <a:cs typeface="Segoe UI" pitchFamily="34" charset="0"/>
              </a:rPr>
              <a:t>Product logo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457200" y="880968"/>
            <a:ext cx="2101978" cy="277098"/>
          </a:xfrm>
          <a:prstGeom prst="rect">
            <a:avLst/>
          </a:prstGeom>
          <a:noFill/>
          <a:ln w="6350" cap="sq">
            <a:noFill/>
            <a:prstDash val="sysDot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99" dirty="0">
                <a:gradFill>
                  <a:gsLst>
                    <a:gs pos="93939">
                      <a:srgbClr val="525252"/>
                    </a:gs>
                    <a:gs pos="80808">
                      <a:srgbClr val="525252"/>
                    </a:gs>
                  </a:gsLst>
                  <a:lin ang="5400000" scaled="1"/>
                </a:gradFill>
                <a:ea typeface="Segoe UI" pitchFamily="34" charset="0"/>
                <a:cs typeface="Segoe UI" pitchFamily="34" charset="0"/>
              </a:rPr>
              <a:t>Update on slide master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5672" y="6149341"/>
            <a:ext cx="170225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1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6" y="-635"/>
            <a:ext cx="12435840" cy="699516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1" y="1"/>
            <a:ext cx="12436476" cy="6994526"/>
          </a:xfrm>
          <a:prstGeom prst="rect">
            <a:avLst/>
          </a:prstGeom>
          <a:gradFill flip="none" rotWithShape="1">
            <a:gsLst>
              <a:gs pos="0">
                <a:srgbClr val="000000"/>
              </a:gs>
              <a:gs pos="40000">
                <a:srgbClr val="000000">
                  <a:alpha val="0"/>
                </a:srgbClr>
              </a:gs>
            </a:gsLst>
            <a:lin ang="1440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 bwMode="auto">
          <a:xfrm>
            <a:off x="5757797" y="2145700"/>
            <a:ext cx="6404040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5761102" y="2145699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5759449" y="3974480"/>
            <a:ext cx="6402388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9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9131" y="6344796"/>
            <a:ext cx="1686560" cy="36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282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" y="-1"/>
            <a:ext cx="15436664" cy="868436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398" y="2125664"/>
            <a:ext cx="6404040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3" y="2125664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0" y="3954444"/>
            <a:ext cx="6402388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9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97" y="6164263"/>
            <a:ext cx="1686560" cy="363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7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399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2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99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1" y="6149341"/>
            <a:ext cx="1707455" cy="36576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457200" y="479426"/>
            <a:ext cx="2101978" cy="401541"/>
          </a:xfrm>
          <a:prstGeom prst="rect">
            <a:avLst/>
          </a:prstGeom>
          <a:noFill/>
          <a:ln w="6350" cap="sq">
            <a:solidFill>
              <a:schemeClr val="tx1"/>
            </a:solidFill>
            <a:prstDash val="sysDash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dirty="0">
                <a:gradFill>
                  <a:gsLst>
                    <a:gs pos="51515">
                      <a:srgbClr val="FFFFFF"/>
                    </a:gs>
                    <a:gs pos="43000">
                      <a:srgbClr val="FFFFFF"/>
                    </a:gs>
                  </a:gsLst>
                  <a:lin ang="5400000" scaled="1"/>
                </a:gradFill>
                <a:ea typeface="Segoe UI" pitchFamily="34" charset="0"/>
                <a:cs typeface="Segoe UI" pitchFamily="34" charset="0"/>
              </a:rPr>
              <a:t>Product logo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457200" y="880968"/>
            <a:ext cx="2101978" cy="277098"/>
          </a:xfrm>
          <a:prstGeom prst="rect">
            <a:avLst/>
          </a:prstGeom>
          <a:noFill/>
          <a:ln w="6350" cap="sq">
            <a:noFill/>
            <a:prstDash val="sysDot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99" dirty="0">
                <a:gradFill>
                  <a:gsLst>
                    <a:gs pos="51515">
                      <a:srgbClr val="FFFFFF"/>
                    </a:gs>
                    <a:gs pos="43000">
                      <a:srgbClr val="FFFFFF"/>
                    </a:gs>
                  </a:gsLst>
                  <a:lin ang="5400000" scaled="1"/>
                </a:gradFill>
                <a:ea typeface="Segoe UI" pitchFamily="34" charset="0"/>
                <a:cs typeface="Segoe UI" pitchFamily="34" charset="0"/>
              </a:rPr>
              <a:t>Update on slide master</a:t>
            </a:r>
          </a:p>
        </p:txBody>
      </p:sp>
    </p:spTree>
    <p:extLst>
      <p:ext uri="{BB962C8B-B14F-4D97-AF65-F5344CB8AC3E}">
        <p14:creationId xmlns:p14="http://schemas.microsoft.com/office/powerpoint/2010/main" val="4060976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57" indent="0">
              <a:buNone/>
              <a:defRPr/>
            </a:lvl3pPr>
            <a:lvl4pPr marL="457112" indent="0">
              <a:buNone/>
              <a:defRPr/>
            </a:lvl4pPr>
            <a:lvl5pPr marL="685669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6887710"/>
      </p:ext>
    </p:extLst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51"/>
            <a:ext cx="11887200" cy="2025170"/>
          </a:xfrm>
        </p:spPr>
        <p:txBody>
          <a:bodyPr>
            <a:spAutoFit/>
          </a:bodyPr>
          <a:lstStyle>
            <a:lvl1pPr>
              <a:defRPr sz="3599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0942057"/>
      </p:ext>
    </p:extLst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199"/>
            </a:lvl1pPr>
            <a:lvl2pPr marL="0" indent="0">
              <a:buNone/>
              <a:defRPr sz="2000"/>
            </a:lvl2pPr>
            <a:lvl3pPr marL="231730" indent="0">
              <a:buNone/>
              <a:tabLst/>
              <a:defRPr sz="2000"/>
            </a:lvl3pPr>
            <a:lvl4pPr marL="460287" indent="0">
              <a:buNone/>
              <a:defRPr/>
            </a:lvl4pPr>
            <a:lvl5pPr marL="685669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465837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97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282" indent="-28728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9"/>
            </a:lvl1pPr>
            <a:lvl2pPr marL="531064" indent="-233150">
              <a:defRPr sz="2400"/>
            </a:lvl2pPr>
            <a:lvl3pPr marL="699450" indent="-168387">
              <a:tabLst/>
              <a:defRPr sz="2000"/>
            </a:lvl3pPr>
            <a:lvl4pPr marL="880789" indent="-181339">
              <a:defRPr/>
            </a:lvl4pPr>
            <a:lvl5pPr marL="1049175" indent="-168387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1486505"/>
      </p:ext>
    </p:extLst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598871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9" y="3954463"/>
            <a:ext cx="10058401" cy="7940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599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36018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4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198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9752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83352222"/>
      </p:ext>
    </p:extLst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40015611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21818415"/>
      </p:ext>
    </p:extLst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125663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8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09801294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1241426"/>
            <a:ext cx="5486399" cy="2012859"/>
          </a:xfrm>
        </p:spPr>
        <p:txBody>
          <a:bodyPr>
            <a:spAutoFit/>
          </a:bodyPr>
          <a:lstStyle>
            <a:lvl1pPr>
              <a:defRPr sz="659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99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233454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882919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8016352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3684952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3897022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29335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2" tIns="46632" rIns="46632" bIns="466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8"/>
            <a:ext cx="11887199" cy="1995931"/>
          </a:xfrm>
        </p:spPr>
        <p:txBody>
          <a:bodyPr/>
          <a:lstStyle>
            <a:lvl1pPr marL="0" indent="0">
              <a:buNone/>
              <a:defRPr sz="3299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8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49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40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795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269312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92889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54" tIns="146283" rIns="182854" bIns="146283" numCol="1" anchor="t" anchorCtr="0" compatLnSpc="1">
            <a:prstTxWarp prst="textNoShape">
              <a:avLst/>
            </a:prstTxWarp>
            <a:spAutoFit/>
          </a:bodyPr>
          <a:lstStyle/>
          <a:p>
            <a:pPr defTabSz="932111" eaLnBrk="0" hangingPunct="0"/>
            <a:r>
              <a:rPr lang="en-US" sz="7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1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97005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9" y="1212851"/>
            <a:ext cx="11887200" cy="2443746"/>
          </a:xfrm>
          <a:prstGeom prst="rect">
            <a:avLst/>
          </a:prstGeom>
        </p:spPr>
        <p:txBody>
          <a:bodyPr/>
          <a:lstStyle>
            <a:lvl1pPr marL="29045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35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390" indent="-280935">
              <a:buClr>
                <a:schemeClr val="tx1"/>
              </a:buClr>
              <a:buSzPct val="90000"/>
              <a:buFont typeface="Arial" pitchFamily="34" charset="0"/>
              <a:buChar char="•"/>
              <a:defRPr sz="319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847" indent="-290457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404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960" indent="-228557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9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972196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44" t="1853" r="1090"/>
          <a:stretch/>
        </p:blipFill>
        <p:spPr>
          <a:xfrm flipH="1">
            <a:off x="0" y="3"/>
            <a:ext cx="12434704" cy="6994521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399" y="2125665"/>
            <a:ext cx="6404041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36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4" y="2125662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1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1" y="3954445"/>
            <a:ext cx="6402389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9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457201" y="479426"/>
            <a:ext cx="2101977" cy="401542"/>
          </a:xfrm>
          <a:prstGeom prst="rect">
            <a:avLst/>
          </a:prstGeom>
          <a:noFill/>
          <a:ln w="6350" cap="sq">
            <a:solidFill>
              <a:srgbClr val="525252"/>
            </a:solidFill>
            <a:prstDash val="sysDash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36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3939">
                      <a:srgbClr val="525252"/>
                    </a:gs>
                    <a:gs pos="80808">
                      <a:srgbClr val="525252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Product logo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457201" y="880969"/>
            <a:ext cx="2101977" cy="277098"/>
          </a:xfrm>
          <a:prstGeom prst="rect">
            <a:avLst/>
          </a:prstGeom>
          <a:noFill/>
          <a:ln w="6350" cap="sq">
            <a:noFill/>
            <a:prstDash val="sysDot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36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99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3939">
                      <a:srgbClr val="525252"/>
                    </a:gs>
                    <a:gs pos="80808">
                      <a:srgbClr val="525252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Update on slide master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5672" y="6149341"/>
            <a:ext cx="1702251" cy="36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07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" y="-634"/>
            <a:ext cx="12435840" cy="699516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757798" y="2145700"/>
            <a:ext cx="6404041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36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5761102" y="2145699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1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5759450" y="3974481"/>
            <a:ext cx="6402389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9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9133" y="6344796"/>
            <a:ext cx="1686559" cy="36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516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" y="-1"/>
            <a:ext cx="15436664" cy="868436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399" y="2125665"/>
            <a:ext cx="6404041" cy="3561363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365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704" y="2125662"/>
            <a:ext cx="6400736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1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051" y="3954445"/>
            <a:ext cx="6402389" cy="1732583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99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98" y="6164263"/>
            <a:ext cx="1686559" cy="363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81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61.xml"/><Relationship Id="rId26" Type="http://schemas.openxmlformats.org/officeDocument/2006/relationships/slideLayout" Target="../slideLayouts/slideLayout69.xml"/><Relationship Id="rId3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64.xml"/><Relationship Id="rId7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5.xml"/><Relationship Id="rId17" Type="http://schemas.openxmlformats.org/officeDocument/2006/relationships/slideLayout" Target="../slideLayouts/slideLayout60.xml"/><Relationship Id="rId25" Type="http://schemas.openxmlformats.org/officeDocument/2006/relationships/slideLayout" Target="../slideLayouts/slideLayout68.xml"/><Relationship Id="rId2" Type="http://schemas.openxmlformats.org/officeDocument/2006/relationships/slideLayout" Target="../slideLayouts/slideLayout45.xml"/><Relationship Id="rId16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63.xml"/><Relationship Id="rId29" Type="http://schemas.openxmlformats.org/officeDocument/2006/relationships/slideLayout" Target="../slideLayouts/slideLayout72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67.xml"/><Relationship Id="rId5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58.xml"/><Relationship Id="rId23" Type="http://schemas.openxmlformats.org/officeDocument/2006/relationships/slideLayout" Target="../slideLayouts/slideLayout66.xml"/><Relationship Id="rId28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62.xml"/><Relationship Id="rId31" Type="http://schemas.openxmlformats.org/officeDocument/2006/relationships/image" Target="../media/image5.png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65.xml"/><Relationship Id="rId27" Type="http://schemas.openxmlformats.org/officeDocument/2006/relationships/slideLayout" Target="../slideLayouts/slideLayout70.xml"/><Relationship Id="rId30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5.xml"/><Relationship Id="rId18" Type="http://schemas.openxmlformats.org/officeDocument/2006/relationships/slideLayout" Target="../slideLayouts/slideLayout90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75.xml"/><Relationship Id="rId21" Type="http://schemas.openxmlformats.org/officeDocument/2006/relationships/slideLayout" Target="../slideLayouts/slideLayout93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17" Type="http://schemas.openxmlformats.org/officeDocument/2006/relationships/slideLayout" Target="../slideLayouts/slideLayout89.xml"/><Relationship Id="rId25" Type="http://schemas.openxmlformats.org/officeDocument/2006/relationships/theme" Target="../theme/theme4.xml"/><Relationship Id="rId2" Type="http://schemas.openxmlformats.org/officeDocument/2006/relationships/slideLayout" Target="../slideLayouts/slideLayout74.xml"/><Relationship Id="rId16" Type="http://schemas.openxmlformats.org/officeDocument/2006/relationships/slideLayout" Target="../slideLayouts/slideLayout88.xml"/><Relationship Id="rId20" Type="http://schemas.openxmlformats.org/officeDocument/2006/relationships/slideLayout" Target="../slideLayouts/slideLayout92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24" Type="http://schemas.openxmlformats.org/officeDocument/2006/relationships/slideLayout" Target="../slideLayouts/slideLayout96.xml"/><Relationship Id="rId5" Type="http://schemas.openxmlformats.org/officeDocument/2006/relationships/slideLayout" Target="../slideLayouts/slideLayout77.xml"/><Relationship Id="rId15" Type="http://schemas.openxmlformats.org/officeDocument/2006/relationships/slideLayout" Target="../slideLayouts/slideLayout87.xml"/><Relationship Id="rId23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91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6.xml"/><Relationship Id="rId22" Type="http://schemas.openxmlformats.org/officeDocument/2006/relationships/slideLayout" Target="../slideLayouts/slideLayout9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slideLayout" Target="../slideLayouts/slideLayout109.xml"/><Relationship Id="rId18" Type="http://schemas.openxmlformats.org/officeDocument/2006/relationships/slideLayout" Target="../slideLayouts/slideLayout114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99.xml"/><Relationship Id="rId21" Type="http://schemas.openxmlformats.org/officeDocument/2006/relationships/slideLayout" Target="../slideLayouts/slideLayout117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17" Type="http://schemas.openxmlformats.org/officeDocument/2006/relationships/slideLayout" Target="../slideLayouts/slideLayout113.xml"/><Relationship Id="rId25" Type="http://schemas.openxmlformats.org/officeDocument/2006/relationships/theme" Target="../theme/theme5.xml"/><Relationship Id="rId2" Type="http://schemas.openxmlformats.org/officeDocument/2006/relationships/slideLayout" Target="../slideLayouts/slideLayout98.xml"/><Relationship Id="rId16" Type="http://schemas.openxmlformats.org/officeDocument/2006/relationships/slideLayout" Target="../slideLayouts/slideLayout112.xml"/><Relationship Id="rId20" Type="http://schemas.openxmlformats.org/officeDocument/2006/relationships/slideLayout" Target="../slideLayouts/slideLayout116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24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11.xml"/><Relationship Id="rId23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06.xml"/><Relationship Id="rId19" Type="http://schemas.openxmlformats.org/officeDocument/2006/relationships/slideLayout" Target="../slideLayouts/slideLayout115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slideLayout" Target="../slideLayouts/slideLayout110.xml"/><Relationship Id="rId22" Type="http://schemas.openxmlformats.org/officeDocument/2006/relationships/slideLayout" Target="../slideLayouts/slideLayout1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2618967" y="0"/>
            <a:ext cx="952401" cy="5766965"/>
            <a:chOff x="12618967" y="0"/>
            <a:chExt cx="952401" cy="5766965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smtClean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 smtClean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 smtClean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G:120 B:215</a:t>
                </a:r>
                <a:endParaRPr lang="en-US" sz="500" dirty="0" smtClean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smtClean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 smtClean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 smtClean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G:188 B:242</a:t>
                </a:r>
                <a:endParaRPr lang="en-US" sz="500" dirty="0" smtClean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smtClean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 smtClean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 smtClean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 smtClean="0">
                  <a:gradFill>
                    <a:gsLst>
                      <a:gs pos="92035">
                        <a:srgbClr val="505050"/>
                      </a:gs>
                      <a:gs pos="27000">
                        <a:srgbClr val="50505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smtClean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 smtClean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 smtClean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G:32 B:80</a:t>
                </a:r>
                <a:endParaRPr lang="en-US" sz="50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smtClean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 smtClean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 smtClean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80 G:80 B:80</a:t>
                </a:r>
                <a:endParaRPr lang="en-US" sz="500" dirty="0" smtClean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smtClean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 smtClean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 smtClean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115 G:115 B:115</a:t>
                </a:r>
                <a:endParaRPr lang="en-US" sz="500" dirty="0" smtClean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smtClean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 smtClean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smtClean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 smtClean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 smtClean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472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 smtClean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 smtClean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 smtClean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500" dirty="0" smtClean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 smtClean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0" dirty="0" smtClean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Secondary colors (use only when</a:t>
              </a:r>
              <a:r>
                <a:rPr lang="en-US" sz="1000" baseline="0" dirty="0" smtClean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 necessary)</a:t>
              </a:r>
              <a:endParaRPr lang="en-US" sz="1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69" r:id="rId1"/>
    <p:sldLayoutId id="2147484300" r:id="rId2"/>
    <p:sldLayoutId id="2147484318" r:id="rId3"/>
    <p:sldLayoutId id="2147484295" r:id="rId4"/>
    <p:sldLayoutId id="2147484240" r:id="rId5"/>
    <p:sldLayoutId id="2147484296" r:id="rId6"/>
    <p:sldLayoutId id="2147484241" r:id="rId7"/>
    <p:sldLayoutId id="2147484297" r:id="rId8"/>
    <p:sldLayoutId id="2147484244" r:id="rId9"/>
    <p:sldLayoutId id="2147484298" r:id="rId10"/>
    <p:sldLayoutId id="2147484245" r:id="rId11"/>
    <p:sldLayoutId id="2147484247" r:id="rId12"/>
    <p:sldLayoutId id="2147484337" r:id="rId13"/>
    <p:sldLayoutId id="2147484249" r:id="rId14"/>
    <p:sldLayoutId id="2147484301" r:id="rId15"/>
    <p:sldLayoutId id="2147484252" r:id="rId16"/>
    <p:sldLayoutId id="2147484251" r:id="rId17"/>
    <p:sldLayoutId id="2147484254" r:id="rId18"/>
    <p:sldLayoutId id="2147484257" r:id="rId19"/>
    <p:sldLayoutId id="2147484258" r:id="rId20"/>
    <p:sldLayoutId id="2147484260" r:id="rId21"/>
    <p:sldLayoutId id="2147484299" r:id="rId22"/>
    <p:sldLayoutId id="2147484263" r:id="rId23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marL="342900" marR="0" lvl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 smtClean="0"/>
              <a:t>Click to edit Master text styles</a:t>
            </a:r>
          </a:p>
          <a:p>
            <a:pPr marL="584200" marR="0" lvl="1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</a:pPr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12618967" y="0"/>
            <a:ext cx="952401" cy="5766965"/>
            <a:chOff x="12618967" y="0"/>
            <a:chExt cx="952401" cy="5766965"/>
          </a:xfrm>
        </p:grpSpPr>
        <p:grpSp>
          <p:nvGrpSpPr>
            <p:cNvPr id="43" name="Group 42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50" name="Rectangle 49"/>
              <p:cNvSpPr/>
              <p:nvPr userDrawn="1"/>
            </p:nvSpPr>
            <p:spPr bwMode="auto">
              <a:xfrm>
                <a:off x="2505456" y="4543427"/>
                <a:ext cx="869930" cy="289766"/>
              </a:xfrm>
              <a:prstGeom prst="rect">
                <a:avLst/>
              </a:prstGeom>
              <a:solidFill>
                <a:srgbClr val="0078D7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G:120 B:215</a:t>
                </a:r>
              </a:p>
            </p:txBody>
          </p:sp>
          <p:sp>
            <p:nvSpPr>
              <p:cNvPr id="51" name="Rectangle 50"/>
              <p:cNvSpPr/>
              <p:nvPr userDrawn="1"/>
            </p:nvSpPr>
            <p:spPr bwMode="auto">
              <a:xfrm>
                <a:off x="1586734" y="4543428"/>
                <a:ext cx="869930" cy="289766"/>
              </a:xfrm>
              <a:prstGeom prst="rect">
                <a:avLst/>
              </a:prstGeom>
              <a:solidFill>
                <a:srgbClr val="00BCF2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28319">
                          <a:srgbClr val="505050"/>
                        </a:gs>
                        <a:gs pos="79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28319">
                          <a:srgbClr val="505050"/>
                        </a:gs>
                        <a:gs pos="79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G:188 B:242</a:t>
                </a:r>
              </a:p>
            </p:txBody>
          </p:sp>
          <p:sp>
            <p:nvSpPr>
              <p:cNvPr id="52" name="Rectangle 51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rgbClr val="D2D2D2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R:210 G:210 B:210</a:t>
                </a:r>
              </a:p>
            </p:txBody>
          </p:sp>
          <p:sp>
            <p:nvSpPr>
              <p:cNvPr id="53" name="Rectangle 52"/>
              <p:cNvSpPr/>
              <p:nvPr userDrawn="1"/>
            </p:nvSpPr>
            <p:spPr bwMode="auto">
              <a:xfrm>
                <a:off x="3419856" y="4543426"/>
                <a:ext cx="869930" cy="289766"/>
              </a:xfrm>
              <a:prstGeom prst="rect">
                <a:avLst/>
              </a:prstGeom>
              <a:solidFill>
                <a:srgbClr val="002050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R:0 G:32 B:80</a:t>
                </a:r>
              </a:p>
            </p:txBody>
          </p:sp>
          <p:sp>
            <p:nvSpPr>
              <p:cNvPr id="54" name="Rectangle 53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323232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R:50 G:50 B:50</a:t>
                </a:r>
              </a:p>
            </p:txBody>
          </p:sp>
          <p:sp>
            <p:nvSpPr>
              <p:cNvPr id="55" name="Rectangle 54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R:115 G:115 B:115</a:t>
                </a:r>
              </a:p>
            </p:txBody>
          </p:sp>
        </p:grpSp>
        <p:grpSp>
          <p:nvGrpSpPr>
            <p:cNvPr id="44" name="Group 43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47" name="Rectangle 46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baseline="0" noProof="0" dirty="0" smtClean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lvl="0" defTabSz="932472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kumimoji="0" lang="en-US" sz="500" b="0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48" name="Rectangle 47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R:216 G:59 B:1</a:t>
                </a:r>
              </a:p>
            </p:txBody>
          </p:sp>
          <p:sp>
            <p:nvSpPr>
              <p:cNvPr id="49" name="Rectangle 48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1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marL="0" marR="0" lvl="0" indent="0" defTabSz="932472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500" b="0" i="0" u="none" strike="noStrike" kern="0" cap="none" spc="0" normalizeH="0" baseline="0" noProof="0" dirty="0" smtClean="0">
                    <a:ln>
                      <a:noFill/>
                    </a:ln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ffectLst/>
                    <a:uLnTx/>
                    <a:uFillTx/>
                    <a:latin typeface="Segoe UI"/>
                    <a:ea typeface="Segoe UI" pitchFamily="34" charset="0"/>
                    <a:cs typeface="Segoe UI" pitchFamily="34" charset="0"/>
                  </a:rPr>
                  <a:t>R:16 G:124 B:16</a:t>
                </a:r>
              </a:p>
            </p:txBody>
          </p:sp>
        </p:grpSp>
        <p:sp>
          <p:nvSpPr>
            <p:cNvPr id="45" name="TextBox 44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 smtClean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Main colors</a:t>
              </a:r>
            </a:p>
          </p:txBody>
        </p:sp>
        <p:sp>
          <p:nvSpPr>
            <p:cNvPr id="46" name="TextBox 45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 smtClean="0">
                  <a:ln>
                    <a:noFill/>
                  </a:ln>
                  <a:gradFill>
                    <a:gsLst>
                      <a:gs pos="2917">
                        <a:srgbClr val="505050"/>
                      </a:gs>
                      <a:gs pos="30000">
                        <a:srgbClr val="505050"/>
                      </a:gs>
                    </a:gsLst>
                    <a:lin ang="5400000" scaled="0"/>
                  </a:gradFill>
                  <a:effectLst/>
                  <a:uLnTx/>
                  <a:uFillTx/>
                </a:rPr>
                <a:t>Secondary colors (use only when necessary)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601207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38" r:id="rId1"/>
    <p:sldLayoutId id="2147484339" r:id="rId2"/>
    <p:sldLayoutId id="2147484340" r:id="rId3"/>
    <p:sldLayoutId id="2147484311" r:id="rId4"/>
    <p:sldLayoutId id="2147484312" r:id="rId5"/>
    <p:sldLayoutId id="2147484313" r:id="rId6"/>
    <p:sldLayoutId id="2147484314" r:id="rId7"/>
    <p:sldLayoutId id="2147484315" r:id="rId8"/>
    <p:sldLayoutId id="2147484316" r:id="rId9"/>
    <p:sldLayoutId id="2147484327" r:id="rId10"/>
    <p:sldLayoutId id="2147484328" r:id="rId11"/>
    <p:sldLayoutId id="2147484329" r:id="rId12"/>
    <p:sldLayoutId id="2147484330" r:id="rId13"/>
    <p:sldLayoutId id="2147484331" r:id="rId14"/>
    <p:sldLayoutId id="2147484317" r:id="rId15"/>
    <p:sldLayoutId id="2147484332" r:id="rId16"/>
    <p:sldLayoutId id="2147484333" r:id="rId17"/>
    <p:sldLayoutId id="2147484334" r:id="rId18"/>
    <p:sldLayoutId id="2147484335" r:id="rId19"/>
    <p:sldLayoutId id="2147484336" r:id="rId20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40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lang="en-US" sz="2400" kern="1200" spc="0" baseline="0" dirty="0" smtClean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" panose="020B0502040204020203" pitchFamily="34" charset="0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228302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 rot="5400000">
            <a:off x="9489150" y="3050514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3842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42" r:id="rId1"/>
    <p:sldLayoutId id="2147484343" r:id="rId2"/>
    <p:sldLayoutId id="2147484344" r:id="rId3"/>
    <p:sldLayoutId id="2147484345" r:id="rId4"/>
    <p:sldLayoutId id="2147484346" r:id="rId5"/>
    <p:sldLayoutId id="2147484347" r:id="rId6"/>
    <p:sldLayoutId id="2147484348" r:id="rId7"/>
    <p:sldLayoutId id="2147484349" r:id="rId8"/>
    <p:sldLayoutId id="2147484350" r:id="rId9"/>
    <p:sldLayoutId id="2147484351" r:id="rId10"/>
    <p:sldLayoutId id="2147484352" r:id="rId11"/>
    <p:sldLayoutId id="2147484353" r:id="rId12"/>
    <p:sldLayoutId id="2147484354" r:id="rId13"/>
    <p:sldLayoutId id="2147484355" r:id="rId14"/>
    <p:sldLayoutId id="2147484356" r:id="rId15"/>
    <p:sldLayoutId id="2147484357" r:id="rId16"/>
    <p:sldLayoutId id="2147484358" r:id="rId17"/>
    <p:sldLayoutId id="2147484359" r:id="rId18"/>
    <p:sldLayoutId id="2147484360" r:id="rId19"/>
    <p:sldLayoutId id="2147484361" r:id="rId20"/>
    <p:sldLayoutId id="2147484362" r:id="rId21"/>
    <p:sldLayoutId id="2147484363" r:id="rId22"/>
    <p:sldLayoutId id="2147484364" r:id="rId23"/>
    <p:sldLayoutId id="2147484365" r:id="rId24"/>
    <p:sldLayoutId id="2147484366" r:id="rId25"/>
    <p:sldLayoutId id="2147484367" r:id="rId26"/>
    <p:sldLayoutId id="2147484368" r:id="rId27"/>
    <p:sldLayoutId id="2147484369" r:id="rId28"/>
    <p:sldLayoutId id="2147484370" r:id="rId29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53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1"/>
        </a:buClr>
        <a:buSzPct val="90000"/>
        <a:buFont typeface="Wingdings" panose="05000000000000000000" pitchFamily="2" charset="2"/>
        <a:buChar char="§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1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393899" y="3050514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2551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72" r:id="rId1"/>
    <p:sldLayoutId id="2147484373" r:id="rId2"/>
    <p:sldLayoutId id="2147484374" r:id="rId3"/>
    <p:sldLayoutId id="2147484375" r:id="rId4"/>
    <p:sldLayoutId id="2147484376" r:id="rId5"/>
    <p:sldLayoutId id="2147484377" r:id="rId6"/>
    <p:sldLayoutId id="2147484378" r:id="rId7"/>
    <p:sldLayoutId id="2147484379" r:id="rId8"/>
    <p:sldLayoutId id="2147484380" r:id="rId9"/>
    <p:sldLayoutId id="2147484381" r:id="rId10"/>
    <p:sldLayoutId id="2147484382" r:id="rId11"/>
    <p:sldLayoutId id="2147484383" r:id="rId12"/>
    <p:sldLayoutId id="2147484384" r:id="rId13"/>
    <p:sldLayoutId id="2147484385" r:id="rId14"/>
    <p:sldLayoutId id="2147484386" r:id="rId15"/>
    <p:sldLayoutId id="2147484387" r:id="rId16"/>
    <p:sldLayoutId id="2147484388" r:id="rId17"/>
    <p:sldLayoutId id="2147484389" r:id="rId18"/>
    <p:sldLayoutId id="2147484390" r:id="rId19"/>
    <p:sldLayoutId id="2147484391" r:id="rId20"/>
    <p:sldLayoutId id="2147484392" r:id="rId21"/>
    <p:sldLayoutId id="2147484393" r:id="rId22"/>
    <p:sldLayoutId id="2147484394" r:id="rId23"/>
    <p:sldLayoutId id="2147484395" r:id="rId24"/>
  </p:sldLayoutIdLst>
  <p:transition>
    <p:fade/>
  </p:transition>
  <p:txStyles>
    <p:titleStyle>
      <a:lvl1pPr algn="l" defTabSz="932563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34" marR="0" indent="-342834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088" marR="0" indent="-241253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99946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03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058" marR="0" indent="-228557" algn="l" defTabSz="932563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548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830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112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394" indent="-233141" algn="l" defTabSz="9325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281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56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844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126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408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689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970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253" algn="l" defTabSz="9325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7" cy="2159483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393899" y="3050513"/>
            <a:ext cx="6995160" cy="8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2121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97" r:id="rId1"/>
    <p:sldLayoutId id="2147484398" r:id="rId2"/>
    <p:sldLayoutId id="2147484399" r:id="rId3"/>
    <p:sldLayoutId id="2147484400" r:id="rId4"/>
    <p:sldLayoutId id="2147484401" r:id="rId5"/>
    <p:sldLayoutId id="2147484402" r:id="rId6"/>
    <p:sldLayoutId id="2147484403" r:id="rId7"/>
    <p:sldLayoutId id="2147484404" r:id="rId8"/>
    <p:sldLayoutId id="2147484405" r:id="rId9"/>
    <p:sldLayoutId id="2147484406" r:id="rId10"/>
    <p:sldLayoutId id="2147484407" r:id="rId11"/>
    <p:sldLayoutId id="2147484408" r:id="rId12"/>
    <p:sldLayoutId id="2147484409" r:id="rId13"/>
    <p:sldLayoutId id="2147484410" r:id="rId14"/>
    <p:sldLayoutId id="2147484411" r:id="rId15"/>
    <p:sldLayoutId id="2147484412" r:id="rId16"/>
    <p:sldLayoutId id="2147484413" r:id="rId17"/>
    <p:sldLayoutId id="2147484414" r:id="rId18"/>
    <p:sldLayoutId id="2147484415" r:id="rId19"/>
    <p:sldLayoutId id="2147484416" r:id="rId20"/>
    <p:sldLayoutId id="2147484417" r:id="rId21"/>
    <p:sldLayoutId id="2147484418" r:id="rId22"/>
    <p:sldLayoutId id="2147484419" r:id="rId23"/>
    <p:sldLayoutId id="2147484420" r:id="rId24"/>
  </p:sldLayoutIdLst>
  <p:transition>
    <p:fade/>
  </p:transition>
  <p:txStyles>
    <p:titleStyle>
      <a:lvl1pPr algn="l" defTabSz="932634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860" marR="0" indent="-342860" algn="l" defTabSz="93263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99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132" marR="0" indent="-241273" algn="l" defTabSz="93263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009" marR="0" indent="-228574" algn="l" defTabSz="93263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581" marR="0" indent="-228574" algn="l" defTabSz="93263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156" marR="0" indent="-228574" algn="l" defTabSz="93263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745" indent="-233159" algn="l" defTabSz="93263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063" indent="-233159" algn="l" defTabSz="93263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381" indent="-233159" algn="l" defTabSz="93263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3699" indent="-233159" algn="l" defTabSz="93263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63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18" algn="l" defTabSz="93263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634" algn="l" defTabSz="93263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952" algn="l" defTabSz="93263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269" algn="l" defTabSz="93263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588" algn="l" defTabSz="93263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905" algn="l" defTabSz="93263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222" algn="l" defTabSz="93263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540" algn="l" defTabSz="93263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2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errornaik.com/" TargetMode="External"/><Relationship Id="rId2" Type="http://schemas.openxmlformats.org/officeDocument/2006/relationships/hyperlink" Target="http://twitter.com/ErrorNaik" TargetMode="Externa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4162272" y="6393985"/>
            <a:ext cx="4168454" cy="551084"/>
          </a:xfrm>
          <a:prstGeom prst="rect">
            <a:avLst/>
          </a:prstGeom>
          <a:solidFill>
            <a:schemeClr val="bg2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08091" y="2887662"/>
            <a:ext cx="11887200" cy="1181862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5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999" b="0" kern="1200" cap="none" spc="-100" baseline="0">
                <a:ln w="3175">
                  <a:noFill/>
                </a:ln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i</a:t>
            </a:r>
            <a:r>
              <a:rPr lang="en-US" smtClean="0"/>
              <a:t>mmedia studio: </a:t>
            </a:r>
            <a:r>
              <a:rPr lang="en-US" dirty="0" smtClean="0"/>
              <a:t>Bot Framework 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531931" y="5249862"/>
            <a:ext cx="10058400" cy="2400657"/>
          </a:xfrm>
        </p:spPr>
        <p:txBody>
          <a:bodyPr/>
          <a:lstStyle/>
          <a:p>
            <a:pPr marL="0" indent="0" defTabSz="932563">
              <a:buNone/>
            </a:pPr>
            <a: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  <a:t>	</a:t>
            </a:r>
            <a:b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</a:br>
            <a: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  <a:t/>
            </a:r>
            <a:b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</a:br>
            <a: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  <a:t/>
            </a:r>
            <a:b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</a:br>
            <a: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  <a:t>Pivendren Naik</a:t>
            </a:r>
            <a:endParaRPr lang="en-US" spc="-100" dirty="0">
              <a:gradFill>
                <a:gsLst>
                  <a:gs pos="3333">
                    <a:srgbClr val="FFFFFF"/>
                  </a:gs>
                  <a:gs pos="39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286267" y="3802062"/>
            <a:ext cx="10058400" cy="2400657"/>
          </a:xfrm>
        </p:spPr>
        <p:txBody>
          <a:bodyPr/>
          <a:lstStyle/>
          <a:p>
            <a:pPr marL="0" indent="0" defTabSz="932563">
              <a:buNone/>
            </a:pPr>
            <a: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  <a:t>	</a:t>
            </a:r>
            <a:b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</a:br>
            <a: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  <a:t/>
            </a:r>
            <a:b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</a:br>
            <a: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  <a:t/>
            </a:r>
            <a:b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</a:br>
            <a:r>
              <a:rPr lang="en-US" spc="-100" dirty="0" smtClean="0"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</a:rPr>
              <a:t>Pivendren Naik</a:t>
            </a:r>
            <a:endParaRPr lang="en-US" spc="-100" dirty="0">
              <a:gradFill>
                <a:gsLst>
                  <a:gs pos="3333">
                    <a:srgbClr val="FFFFFF"/>
                  </a:gs>
                  <a:gs pos="39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828388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5546" y="373062"/>
            <a:ext cx="10056909" cy="1837298"/>
          </a:xfrm>
        </p:spPr>
        <p:txBody>
          <a:bodyPr/>
          <a:lstStyle/>
          <a:p>
            <a:r>
              <a:rPr lang="en-US" sz="4488" dirty="0" smtClean="0"/>
              <a:t>Agenda</a:t>
            </a:r>
            <a:br>
              <a:rPr lang="en-US" sz="4488" dirty="0" smtClean="0"/>
            </a:br>
            <a:r>
              <a:rPr lang="en-US" sz="4488" dirty="0"/>
              <a:t/>
            </a:r>
            <a:br>
              <a:rPr lang="en-US" sz="4488" dirty="0"/>
            </a:br>
            <a:r>
              <a:rPr lang="en-US" sz="2448" i="1" dirty="0" smtClean="0"/>
              <a:t>Session 1 – Bot framework overview and basic bot</a:t>
            </a:r>
            <a:br>
              <a:rPr lang="en-US" sz="2448" i="1" dirty="0" smtClean="0"/>
            </a:br>
            <a:r>
              <a:rPr lang="en-US" sz="2448" i="1" dirty="0" smtClean="0"/>
              <a:t>Session 2 – Getting info from a user</a:t>
            </a:r>
            <a:br>
              <a:rPr lang="en-US" sz="2448" i="1" dirty="0" smtClean="0"/>
            </a:br>
            <a:r>
              <a:rPr lang="en-US" sz="2448" i="1" dirty="0" smtClean="0"/>
              <a:t>Session 3 – Making your bot smart with external APIs</a:t>
            </a:r>
            <a:br>
              <a:rPr lang="en-US" sz="2448" i="1" dirty="0" smtClean="0"/>
            </a:br>
            <a:r>
              <a:rPr lang="en-US" sz="2448" i="1" dirty="0" smtClean="0"/>
              <a:t>Session 4 – Say hi to LUIS</a:t>
            </a:r>
            <a:br>
              <a:rPr lang="en-US" sz="2448" i="1" dirty="0" smtClean="0"/>
            </a:br>
            <a:r>
              <a:rPr lang="en-US" sz="2448" i="1" dirty="0" smtClean="0"/>
              <a:t>Session 5 – Still chatting to LUIS</a:t>
            </a:r>
            <a:br>
              <a:rPr lang="en-US" sz="2448" i="1" dirty="0" smtClean="0"/>
            </a:br>
            <a:endParaRPr lang="en-US" sz="2448" i="1" dirty="0"/>
          </a:p>
        </p:txBody>
      </p:sp>
      <p:sp>
        <p:nvSpPr>
          <p:cNvPr id="2" name="Rectangle 1"/>
          <p:cNvSpPr/>
          <p:nvPr/>
        </p:nvSpPr>
        <p:spPr bwMode="auto">
          <a:xfrm>
            <a:off x="4162272" y="6393985"/>
            <a:ext cx="4168454" cy="551084"/>
          </a:xfrm>
          <a:prstGeom prst="rect">
            <a:avLst/>
          </a:prstGeom>
          <a:solidFill>
            <a:schemeClr val="bg2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7565" rIns="0" bIns="47565" numCol="1" rtlCol="0" anchor="ctr" anchorCtr="0" compatLnSpc="1">
            <a:prstTxWarp prst="textNoShape">
              <a:avLst/>
            </a:prstTxWarp>
          </a:bodyPr>
          <a:lstStyle/>
          <a:p>
            <a:pPr algn="ctr" defTabSz="951028" fontAlgn="base">
              <a:spcBef>
                <a:spcPct val="0"/>
              </a:spcBef>
              <a:spcAft>
                <a:spcPct val="0"/>
              </a:spcAft>
            </a:pPr>
            <a:endParaRPr lang="en-US" sz="204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1845360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275481" y="1319769"/>
            <a:ext cx="6804054" cy="2104201"/>
          </a:xfrm>
          <a:noFill/>
        </p:spPr>
        <p:txBody>
          <a:bodyPr vert="horz" wrap="square" lIns="93260" tIns="46630" rIns="93260" bIns="46630" rtlCol="0">
            <a:normAutofit/>
          </a:bodyPr>
          <a:lstStyle/>
          <a:p>
            <a:pPr marL="0" indent="0">
              <a:buNone/>
            </a:pPr>
            <a:r>
              <a:rPr lang="en-US" sz="2856" dirty="0">
                <a:solidFill>
                  <a:schemeClr val="tx1"/>
                </a:solidFill>
              </a:rPr>
              <a:t>Bot Framework is a </a:t>
            </a:r>
            <a:r>
              <a:rPr lang="en-US" sz="2856" b="1" u="sng" dirty="0">
                <a:solidFill>
                  <a:schemeClr val="tx1"/>
                </a:solidFill>
              </a:rPr>
              <a:t>Microsoft-operated service and an SDK</a:t>
            </a:r>
            <a:r>
              <a:rPr lang="en-US" sz="2856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96" dirty="0"/>
              <a:t>Bot Framework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75481" y="3851598"/>
            <a:ext cx="6804054" cy="1677685"/>
          </a:xfrm>
          <a:prstGeom prst="rect">
            <a:avLst/>
          </a:prstGeom>
          <a:noFill/>
        </p:spPr>
        <p:txBody>
          <a:bodyPr vert="horz" lIns="93260" tIns="46630" rIns="93260" bIns="4663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32634">
              <a:spcBef>
                <a:spcPct val="20000"/>
              </a:spcBef>
              <a:buSzPct val="90000"/>
              <a:buNone/>
            </a:pPr>
            <a:r>
              <a:rPr lang="en-US" sz="2856" dirty="0">
                <a:solidFill>
                  <a:srgbClr val="FFFFFF"/>
                </a:solidFill>
                <a:latin typeface="Segoe UI Light"/>
              </a:rPr>
              <a:t>Bot Framework is </a:t>
            </a:r>
            <a:r>
              <a:rPr lang="en-US" sz="2856" b="1" u="sng" dirty="0">
                <a:solidFill>
                  <a:srgbClr val="FFFFFF"/>
                </a:solidFill>
                <a:latin typeface="Segoe UI Light"/>
              </a:rPr>
              <a:t>one of many</a:t>
            </a:r>
            <a:r>
              <a:rPr lang="en-US" sz="2856" b="1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en-US" sz="2856" dirty="0">
                <a:solidFill>
                  <a:srgbClr val="FFFFFF"/>
                </a:solidFill>
                <a:latin typeface="Segoe UI Light"/>
              </a:rPr>
              <a:t>tools Microsoft offers for building a complete bot.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4447" y="1164269"/>
            <a:ext cx="4403819" cy="43125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166" y="6257728"/>
            <a:ext cx="776977" cy="77697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029188" y="6357248"/>
            <a:ext cx="3075064" cy="583561"/>
          </a:xfrm>
          <a:prstGeom prst="rect">
            <a:avLst/>
          </a:prstGeom>
          <a:noFill/>
        </p:spPr>
        <p:txBody>
          <a:bodyPr wrap="none" lIns="182854" tIns="146283" rIns="182854" bIns="146283" rtlCol="0">
            <a:spAutoFit/>
          </a:bodyPr>
          <a:lstStyle/>
          <a:p>
            <a:pPr defTabSz="932597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040" kern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www.botframework.com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75481" y="5476817"/>
            <a:ext cx="7551498" cy="1677685"/>
          </a:xfrm>
          <a:prstGeom prst="rect">
            <a:avLst/>
          </a:prstGeom>
          <a:noFill/>
        </p:spPr>
        <p:txBody>
          <a:bodyPr vert="horz" lIns="93260" tIns="46630" rIns="93260" bIns="4663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32634">
              <a:spcBef>
                <a:spcPct val="20000"/>
              </a:spcBef>
              <a:buSzPct val="90000"/>
              <a:buNone/>
            </a:pPr>
            <a:r>
              <a:rPr lang="en-US" sz="2856" dirty="0">
                <a:solidFill>
                  <a:srgbClr val="FFFFFF"/>
                </a:solidFill>
                <a:latin typeface="Segoe UI Light"/>
              </a:rPr>
              <a:t>Others include: LUIS, Speech APIs, Azure, more</a:t>
            </a:r>
          </a:p>
        </p:txBody>
      </p:sp>
    </p:spTree>
    <p:extLst>
      <p:ext uri="{BB962C8B-B14F-4D97-AF65-F5344CB8AC3E}">
        <p14:creationId xmlns:p14="http://schemas.microsoft.com/office/powerpoint/2010/main" val="18506220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 bwMode="auto">
          <a:xfrm>
            <a:off x="4604110" y="3451779"/>
            <a:ext cx="2835987" cy="782623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36" dirty="0">
                <a:solidFill>
                  <a:srgbClr val="505050">
                    <a:lumMod val="50000"/>
                  </a:srgbClr>
                </a:solidFill>
                <a:latin typeface="Segoe UI"/>
                <a:ea typeface="Segoe UI" pitchFamily="34" charset="0"/>
                <a:cs typeface="Segoe UI" pitchFamily="34" charset="0"/>
              </a:rPr>
              <a:t>Your conversation logic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364142" y="1787001"/>
            <a:ext cx="3075956" cy="1516162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solidFill>
                  <a:sysClr val="windowText" lastClr="000000"/>
                </a:solidFill>
                <a:latin typeface="Segoe UI"/>
                <a:ea typeface="Segoe UI" pitchFamily="34" charset="0"/>
                <a:cs typeface="Segoe UI" pitchFamily="34" charset="0"/>
              </a:rPr>
              <a:t>Logic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164302" y="3303163"/>
            <a:ext cx="1794308" cy="2874164"/>
            <a:chOff x="507999" y="3154948"/>
            <a:chExt cx="1759285" cy="2775284"/>
          </a:xfrm>
        </p:grpSpPr>
        <p:cxnSp>
          <p:nvCxnSpPr>
            <p:cNvPr id="7" name="Elbow Connector 6"/>
            <p:cNvCxnSpPr/>
            <p:nvPr/>
          </p:nvCxnSpPr>
          <p:spPr>
            <a:xfrm rot="5400000">
              <a:off x="390358" y="3577390"/>
              <a:ext cx="1818106" cy="97322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/>
            <p:cNvSpPr/>
            <p:nvPr/>
          </p:nvSpPr>
          <p:spPr bwMode="auto">
            <a:xfrm>
              <a:off x="507999" y="4973053"/>
              <a:ext cx="1759285" cy="957179"/>
            </a:xfrm>
            <a:prstGeom prst="rect">
              <a:avLst/>
            </a:pr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solidFill>
                    <a:srgbClr val="505050"/>
                  </a:solidFill>
                  <a:latin typeface="Segoe UI"/>
                  <a:ea typeface="Segoe UI" pitchFamily="34" charset="0"/>
                  <a:cs typeface="Segoe UI" pitchFamily="34" charset="0"/>
                </a:rPr>
                <a:t>Web service</a:t>
              </a:r>
            </a:p>
          </p:txBody>
        </p:sp>
      </p:grpSp>
      <p:sp>
        <p:nvSpPr>
          <p:cNvPr id="10" name="Rectangle 9"/>
          <p:cNvSpPr/>
          <p:nvPr/>
        </p:nvSpPr>
        <p:spPr bwMode="auto">
          <a:xfrm>
            <a:off x="3606062" y="1116182"/>
            <a:ext cx="4761185" cy="3266838"/>
          </a:xfrm>
          <a:prstGeom prst="rect">
            <a:avLst/>
          </a:prstGeom>
          <a:noFill/>
          <a:ln w="57150">
            <a:solidFill>
              <a:schemeClr val="tx1">
                <a:lumMod val="50000"/>
              </a:schemeClr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Your bot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4604110" y="3451780"/>
            <a:ext cx="2835987" cy="78262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Bot Builder SDK</a:t>
            </a:r>
            <a:b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</a:br>
            <a:r>
              <a:rPr lang="en-US" sz="1836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(Node.js + C#)</a:t>
            </a: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6908351" y="4234402"/>
            <a:ext cx="1794308" cy="1942925"/>
            <a:chOff x="502652" y="3867486"/>
            <a:chExt cx="1759285" cy="1905001"/>
          </a:xfrm>
          <a:solidFill>
            <a:schemeClr val="accent1"/>
          </a:solidFill>
        </p:grpSpPr>
        <p:cxnSp>
          <p:nvCxnSpPr>
            <p:cNvPr id="16" name="Elbow Connector 15"/>
            <p:cNvCxnSpPr/>
            <p:nvPr/>
          </p:nvCxnSpPr>
          <p:spPr>
            <a:xfrm rot="16200000" flipH="1">
              <a:off x="269373" y="4263860"/>
              <a:ext cx="947822" cy="155074"/>
            </a:xfrm>
            <a:prstGeom prst="bentConnector3">
              <a:avLst>
                <a:gd name="adj1" fmla="val 50000"/>
              </a:avLst>
            </a:prstGeom>
            <a:grpFill/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 bwMode="auto">
            <a:xfrm>
              <a:off x="502652" y="4815308"/>
              <a:ext cx="1759285" cy="957179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8" dirty="0">
                  <a:solidFill>
                    <a:srgbClr val="FFFFFF"/>
                  </a:solidFill>
                  <a:latin typeface="Segoe UI"/>
                  <a:ea typeface="Segoe UI" pitchFamily="34" charset="0"/>
                  <a:cs typeface="Segoe UI" pitchFamily="34" charset="0"/>
                </a:rPr>
                <a:t>LUIS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13045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0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96" dirty="0"/>
              <a:t>Bot Connector</a:t>
            </a:r>
          </a:p>
        </p:txBody>
      </p:sp>
      <p:pic>
        <p:nvPicPr>
          <p:cNvPr id="169" name="Picture 16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92" b="16494"/>
          <a:stretch/>
        </p:blipFill>
        <p:spPr>
          <a:xfrm>
            <a:off x="8536230" y="401013"/>
            <a:ext cx="3281545" cy="522569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633729" y="2996682"/>
            <a:ext cx="1962223" cy="1516162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solidFill>
                  <a:sysClr val="windowText" lastClr="000000"/>
                </a:solidFill>
                <a:latin typeface="Segoe UI"/>
                <a:ea typeface="Segoe UI" pitchFamily="34" charset="0"/>
                <a:cs typeface="Segoe UI" pitchFamily="34" charset="0"/>
              </a:rPr>
              <a:t>Your bot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3758842" y="2283292"/>
            <a:ext cx="3614495" cy="294294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Bot Connector</a:t>
            </a:r>
          </a:p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Send/receive messages</a:t>
            </a:r>
          </a:p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Store state</a:t>
            </a:r>
          </a:p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Translation</a:t>
            </a:r>
          </a:p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Telemetry</a:t>
            </a:r>
          </a:p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…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686509" y="3754763"/>
            <a:ext cx="981261" cy="0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554968" y="3752082"/>
            <a:ext cx="981261" cy="0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559455" y="1536299"/>
            <a:ext cx="13270" cy="690472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4149595" y="819561"/>
            <a:ext cx="2819719" cy="688477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Dev portal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92" t="78302"/>
          <a:stretch/>
        </p:blipFill>
        <p:spPr>
          <a:xfrm>
            <a:off x="8536750" y="4705761"/>
            <a:ext cx="3281545" cy="135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759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96" dirty="0"/>
              <a:t>Bot Connector messages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755372" y="1118848"/>
            <a:ext cx="1962223" cy="969373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solidFill>
                  <a:sysClr val="windowText" lastClr="000000"/>
                </a:solidFill>
                <a:latin typeface="Segoe UI"/>
                <a:ea typeface="Segoe UI" pitchFamily="34" charset="0"/>
                <a:cs typeface="Segoe UI" pitchFamily="34" charset="0"/>
              </a:rPr>
              <a:t>Your bot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82016" y="1587337"/>
            <a:ext cx="5180680" cy="16198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932894" y="1923805"/>
            <a:ext cx="9015165" cy="4912198"/>
          </a:xfrm>
          <a:prstGeom prst="rect">
            <a:avLst/>
          </a:prstGeom>
          <a:noFill/>
        </p:spPr>
        <p:txBody>
          <a:bodyPr wrap="square" lIns="186521" tIns="149217" rIns="186521" bIns="149217" rtlCol="0">
            <a:spAutoFit/>
          </a:bodyPr>
          <a:lstStyle/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{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"type": "Message",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"id": "68YrxgtB53Y",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"</a:t>
            </a:r>
            <a:r>
              <a:rPr lang="en-US" sz="1632" dirty="0" err="1">
                <a:solidFill>
                  <a:srgbClr val="FFFFFF"/>
                </a:solidFill>
                <a:latin typeface="Consolas" panose="020B0609020204030204" pitchFamily="49" charset="0"/>
              </a:rPr>
              <a:t>conversationId</a:t>
            </a:r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": "DphPaFQrDuZDKyCez4AFGcT4vy5aQDje1lLGIjB8v18MFtb",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"language": "</a:t>
            </a:r>
            <a:r>
              <a:rPr lang="en-US" sz="1632" dirty="0" err="1">
                <a:solidFill>
                  <a:srgbClr val="FFFFFF"/>
                </a:solidFill>
                <a:latin typeface="Consolas" panose="020B0609020204030204" pitchFamily="49" charset="0"/>
              </a:rPr>
              <a:t>en</a:t>
            </a:r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",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"text": "You can say \"/order\" to order!",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"attachments": [ ],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"from": {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  "name": "+12065551212",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  "</a:t>
            </a:r>
            <a:r>
              <a:rPr lang="en-US" sz="1632" dirty="0" err="1">
                <a:solidFill>
                  <a:srgbClr val="FFFFFF"/>
                </a:solidFill>
                <a:latin typeface="Consolas" panose="020B0609020204030204" pitchFamily="49" charset="0"/>
              </a:rPr>
              <a:t>channelId</a:t>
            </a:r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": "</a:t>
            </a:r>
            <a:r>
              <a:rPr lang="en-US" sz="1632" dirty="0" err="1">
                <a:solidFill>
                  <a:srgbClr val="FFFFFF"/>
                </a:solidFill>
                <a:latin typeface="Consolas" panose="020B0609020204030204" pitchFamily="49" charset="0"/>
              </a:rPr>
              <a:t>sms</a:t>
            </a:r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",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  "address": "+12065551212",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  "id": "Ro52hKN287",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  "</a:t>
            </a:r>
            <a:r>
              <a:rPr lang="en-US" sz="1632" dirty="0" err="1">
                <a:solidFill>
                  <a:srgbClr val="FFFFFF"/>
                </a:solidFill>
                <a:latin typeface="Consolas" panose="020B0609020204030204" pitchFamily="49" charset="0"/>
              </a:rPr>
              <a:t>isBot</a:t>
            </a:r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": false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},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"</a:t>
            </a:r>
            <a:r>
              <a:rPr lang="en-US" sz="1632" dirty="0" err="1">
                <a:solidFill>
                  <a:srgbClr val="FFFFFF"/>
                </a:solidFill>
                <a:latin typeface="Consolas" panose="020B0609020204030204" pitchFamily="49" charset="0"/>
              </a:rPr>
              <a:t>channelData</a:t>
            </a:r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": { </a:t>
            </a:r>
            <a:r>
              <a:rPr lang="en-US" sz="1632" i="1" dirty="0">
                <a:solidFill>
                  <a:srgbClr val="FFFFFF"/>
                </a:solidFill>
                <a:latin typeface="Consolas" panose="020B0609020204030204" pitchFamily="49" charset="0"/>
              </a:rPr>
              <a:t>SMS data here</a:t>
            </a:r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},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"</a:t>
            </a:r>
            <a:r>
              <a:rPr lang="en-US" sz="1632" dirty="0" err="1">
                <a:solidFill>
                  <a:srgbClr val="FFFFFF"/>
                </a:solidFill>
                <a:latin typeface="Consolas" panose="020B0609020204030204" pitchFamily="49" charset="0"/>
              </a:rPr>
              <a:t>botUserData</a:t>
            </a:r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": { </a:t>
            </a:r>
            <a:r>
              <a:rPr lang="en-US" sz="1632" i="1" dirty="0">
                <a:solidFill>
                  <a:srgbClr val="FFFFFF"/>
                </a:solidFill>
                <a:latin typeface="Consolas" panose="020B0609020204030204" pitchFamily="49" charset="0"/>
              </a:rPr>
              <a:t>your data here</a:t>
            </a:r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},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  ...</a:t>
            </a:r>
          </a:p>
          <a:p>
            <a:pPr defTabSz="932597"/>
            <a:r>
              <a:rPr lang="en-US" sz="1632" dirty="0">
                <a:solidFill>
                  <a:srgbClr val="FFFFFF"/>
                </a:solidFill>
                <a:latin typeface="Consolas" panose="020B0609020204030204" pitchFamily="49" charset="0"/>
              </a:rPr>
              <a:t>}</a:t>
            </a:r>
            <a:endParaRPr lang="en-US" sz="2040" dirty="0">
              <a:gradFill>
                <a:gsLst>
                  <a:gs pos="2917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latin typeface="Consolas" panose="020B0609020204030204" pitchFamily="49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9627119" y="1165850"/>
            <a:ext cx="1962223" cy="96937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8" dirty="0">
                <a:solidFill>
                  <a:srgbClr val="FFFFFF"/>
                </a:solidFill>
                <a:latin typeface="Segoe UI"/>
                <a:ea typeface="Segoe UI" pitchFamily="34" charset="0"/>
                <a:cs typeface="Segoe UI" pitchFamily="34" charset="0"/>
              </a:rPr>
              <a:t>Bot Connector</a:t>
            </a:r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3222603" y="1702708"/>
            <a:ext cx="1865206" cy="385514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723675" y="1702708"/>
            <a:ext cx="4606495" cy="974994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7905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6"/>
          <p:cNvSpPr txBox="1">
            <a:spLocks/>
          </p:cNvSpPr>
          <p:nvPr/>
        </p:nvSpPr>
        <p:spPr>
          <a:xfrm>
            <a:off x="274637" y="906462"/>
            <a:ext cx="11889564" cy="917575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Stay Connected</a:t>
            </a:r>
            <a:endParaRPr lang="en-US" dirty="0"/>
          </a:p>
        </p:txBody>
      </p:sp>
      <p:sp>
        <p:nvSpPr>
          <p:cNvPr id="3" name="Text Placeholder 5"/>
          <p:cNvSpPr txBox="1">
            <a:spLocks/>
          </p:cNvSpPr>
          <p:nvPr/>
        </p:nvSpPr>
        <p:spPr>
          <a:xfrm>
            <a:off x="275480" y="2128909"/>
            <a:ext cx="11887878" cy="1258293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876" dirty="0" smtClean="0"/>
              <a:t>Twitter - </a:t>
            </a:r>
            <a:r>
              <a:rPr lang="en-US" sz="3876" dirty="0" smtClean="0">
                <a:hlinkClick r:id="rId2"/>
              </a:rPr>
              <a:t>@</a:t>
            </a:r>
            <a:r>
              <a:rPr lang="en-US" sz="3876" dirty="0" err="1" smtClean="0">
                <a:hlinkClick r:id="rId2"/>
              </a:rPr>
              <a:t>ErrorNaik</a:t>
            </a:r>
            <a:r>
              <a:rPr lang="en-US" sz="3876" dirty="0" smtClean="0"/>
              <a:t/>
            </a:r>
            <a:br>
              <a:rPr lang="en-US" sz="3876" dirty="0" smtClean="0"/>
            </a:br>
            <a:r>
              <a:rPr lang="en-US" sz="3876" dirty="0" smtClean="0"/>
              <a:t>Blog - </a:t>
            </a:r>
            <a:r>
              <a:rPr lang="en-US" sz="3876" dirty="0" smtClean="0">
                <a:hlinkClick r:id="rId3"/>
              </a:rPr>
              <a:t>www.errornaik.com</a:t>
            </a:r>
            <a:endParaRPr lang="en-US" sz="3876" dirty="0"/>
          </a:p>
        </p:txBody>
      </p:sp>
    </p:spTree>
    <p:extLst>
      <p:ext uri="{BB962C8B-B14F-4D97-AF65-F5344CB8AC3E}">
        <p14:creationId xmlns:p14="http://schemas.microsoft.com/office/powerpoint/2010/main" val="84662934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2DD1E4E3-0871-45BE-BEDE-345B55444DCB}"/>
    </a:ext>
  </a:extLst>
</a:theme>
</file>

<file path=ppt/theme/theme2.xml><?xml version="1.0" encoding="utf-8"?>
<a:theme xmlns:a="http://schemas.openxmlformats.org/drawingml/2006/main" name="5-30721_Build_2016_Template_Dark">
  <a:themeElements>
    <a:clrScheme name="Build 2016 Dark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BCF2"/>
      </a:accent1>
      <a:accent2>
        <a:srgbClr val="0078D7"/>
      </a:accent2>
      <a:accent3>
        <a:srgbClr val="002050"/>
      </a:accent3>
      <a:accent4>
        <a:srgbClr val="D2D2D2"/>
      </a:accent4>
      <a:accent5>
        <a:srgbClr val="737373"/>
      </a:accent5>
      <a:accent6>
        <a:srgbClr val="323232"/>
      </a:accent6>
      <a:hlink>
        <a:srgbClr val="5DDCFF"/>
      </a:hlink>
      <a:folHlink>
        <a:srgbClr val="5DDCFF"/>
      </a:folHlink>
    </a:clrScheme>
    <a:fontScheme name="Custom 2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EE767E89-5D4D-44CA-8070-C9EE1D87F83B}"/>
    </a:ext>
  </a:extLst>
</a:theme>
</file>

<file path=ppt/theme/theme3.xml><?xml version="1.0" encoding="utf-8"?>
<a:theme xmlns:a="http://schemas.openxmlformats.org/drawingml/2006/main" name="5-30711_TR22_BO_CT_Template">
  <a:themeElements>
    <a:clrScheme name="TR20 - BO">
      <a:dk1>
        <a:srgbClr val="505050"/>
      </a:dk1>
      <a:lt1>
        <a:srgbClr val="FFFFFF"/>
      </a:lt1>
      <a:dk2>
        <a:srgbClr val="0078D7"/>
      </a:dk2>
      <a:lt2>
        <a:srgbClr val="D2D2D2"/>
      </a:lt2>
      <a:accent1>
        <a:srgbClr val="D83B01"/>
      </a:accent1>
      <a:accent2>
        <a:srgbClr val="0078D7"/>
      </a:accent2>
      <a:accent3>
        <a:srgbClr val="BAD80A"/>
      </a:accent3>
      <a:accent4>
        <a:srgbClr val="FFB900"/>
      </a:accent4>
      <a:accent5>
        <a:srgbClr val="5C2D91"/>
      </a:accent5>
      <a:accent6>
        <a:srgbClr val="002050"/>
      </a:accent6>
      <a:hlink>
        <a:srgbClr val="002050"/>
      </a:hlink>
      <a:folHlink>
        <a:srgbClr val="002050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 w="3175"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2_BO_CT_Template.potx" id="{B1B2F3F2-0B4F-4209-B007-CB76AE668BD4}" vid="{5E751991-B51F-49F7-957F-139A6D02B770}"/>
    </a:ext>
  </a:extLst>
</a:theme>
</file>

<file path=ppt/theme/theme4.xml><?xml version="1.0" encoding="utf-8"?>
<a:theme xmlns:a="http://schemas.openxmlformats.org/drawingml/2006/main" name="COLOR TEMPLATE">
  <a:themeElements>
    <a:clrScheme name="Custom 11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0078D7"/>
      </a:accent1>
      <a:accent2>
        <a:srgbClr val="D83B01"/>
      </a:accent2>
      <a:accent3>
        <a:srgbClr val="107C10"/>
      </a:accent3>
      <a:accent4>
        <a:srgbClr val="B4009E"/>
      </a:accent4>
      <a:accent5>
        <a:srgbClr val="5C2D91"/>
      </a:accent5>
      <a:accent6>
        <a:srgbClr val="008272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oduct_Brand_template_16-9_Business_DARK_BLUE_1.potx" id="{0F2C6A5A-CB9F-44E8-92D9-A9A1E28D15E7}" vid="{2D6B5C47-15D3-4853-A69E-31534ABCEC61}"/>
    </a:ext>
  </a:extLst>
</a:theme>
</file>

<file path=ppt/theme/theme5.xml><?xml version="1.0" encoding="utf-8"?>
<a:theme xmlns:a="http://schemas.openxmlformats.org/drawingml/2006/main" name="5_COLOR TEMPLATE">
  <a:themeElements>
    <a:clrScheme name="Custom 11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0078D7"/>
      </a:accent1>
      <a:accent2>
        <a:srgbClr val="D83B01"/>
      </a:accent2>
      <a:accent3>
        <a:srgbClr val="107C10"/>
      </a:accent3>
      <a:accent4>
        <a:srgbClr val="B4009E"/>
      </a:accent4>
      <a:accent5>
        <a:srgbClr val="5C2D91"/>
      </a:accent5>
      <a:accent6>
        <a:srgbClr val="008272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oduct_Brand_template_16-9_Business_DARK_BLUE_1.potx" id="{0F2C6A5A-CB9F-44E8-92D9-A9A1E28D15E7}" vid="{2D6B5C47-15D3-4853-A69E-31534ABCEC61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PresentationsDoc" ma:contentTypeID="0x01010031DCF4CA090F824DB1E4CCBB6B9D64EA00101E8AAD132F8F4D96340D6376C8BB3E" ma:contentTypeVersion="21" ma:contentTypeDescription="" ma:contentTypeScope="" ma:versionID="264624295c8b52c397a103286eb3d87c">
  <xsd:schema xmlns:xsd="http://www.w3.org/2001/XMLSchema" xmlns:xs="http://www.w3.org/2001/XMLSchema" xmlns:p="http://schemas.microsoft.com/office/2006/metadata/properties" xmlns:ns1="http://schemas.microsoft.com/sharepoint/v3" xmlns:ns2="01c77077-aee4-4b5f-bd4e-9cd40a6fff29" xmlns:ns3="230e9df3-be65-4c73-a93b-d1236ebd677e" xmlns:ns5="8ff673fc-3231-4e3a-893b-6d7f7cd32766" targetNamespace="http://schemas.microsoft.com/office/2006/metadata/properties" ma:root="true" ma:fieldsID="795b20f19f95dfa6d1f4d708b4ec8d36" ns1:_="" ns2:_="" ns3:_="" ns5:_="">
    <xsd:import namespace="http://schemas.microsoft.com/sharepoint/v3"/>
    <xsd:import namespace="01c77077-aee4-4b5f-bd4e-9cd40a6fff29"/>
    <xsd:import namespace="230e9df3-be65-4c73-a93b-d1236ebd677e"/>
    <xsd:import namespace="8ff673fc-3231-4e3a-893b-6d7f7cd32766"/>
    <xsd:element name="properties">
      <xsd:complexType>
        <xsd:sequence>
          <xsd:element name="documentManagement">
            <xsd:complexType>
              <xsd:all>
                <xsd:element ref="ns2:mb2e01f7e2d8413988e28e59aa226eec" minOccurs="0"/>
                <xsd:element ref="ns3:TaxCatchAll" minOccurs="0"/>
                <xsd:element ref="ns3:TaxCatchAllLabel" minOccurs="0"/>
                <xsd:element ref="ns2:iaa5f83406f94009a0f6a3e890699ff7" minOccurs="0"/>
                <xsd:element ref="ns2:d12e2661e9634d9aa98bbb375f31aced" minOccurs="0"/>
                <xsd:element ref="ns2:Event_x0020_Start_x0020_Date" minOccurs="0"/>
                <xsd:element ref="ns2:Event_x0020_End_x0020_Date" minOccurs="0"/>
                <xsd:element ref="ns2:Presentation_x0020_Date" minOccurs="0"/>
                <xsd:element ref="ns2:MS_x0020_Speaker" minOccurs="0"/>
                <xsd:element ref="ns2:External_x0020_Speaker" minOccurs="0"/>
                <xsd:element ref="ns2:o1010385baed4da9b5076a6aa651d1e5" minOccurs="0"/>
                <xsd:element ref="ns2:kc6d1bd9a46e4e5fbbbf99ca3de7a092" minOccurs="0"/>
                <xsd:element ref="ns2:Session_x0020_Code" minOccurs="0"/>
                <xsd:element ref="ns2:MS_x0020_Content_x0020_Owner" minOccurs="0"/>
                <xsd:element ref="ns2:m6878b9dd7994da4ba144f95347d99c6" minOccurs="0"/>
                <xsd:element ref="ns2:fc15c16204564de583b4c942b10d19ec" minOccurs="0"/>
                <xsd:element ref="ns1:AverageRating" minOccurs="0"/>
                <xsd:element ref="ns1:RatingCount" minOccurs="0"/>
                <xsd:element ref="ns1:LikesCount" minOccurs="0"/>
                <xsd:element ref="ns3:TaxKeywordTaxHTField" minOccurs="0"/>
                <xsd:element ref="ns5:Target_x0020_Audiences" minOccurs="0"/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AverageRating" ma:index="31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atingCount" ma:index="32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LikesCount" ma:index="33" nillable="true" ma:displayName="Number of Likes" ma:internalName="LikesCount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c77077-aee4-4b5f-bd4e-9cd40a6fff29" elementFormDefault="qualified">
    <xsd:import namespace="http://schemas.microsoft.com/office/2006/documentManagement/types"/>
    <xsd:import namespace="http://schemas.microsoft.com/office/infopath/2007/PartnerControls"/>
    <xsd:element name="mb2e01f7e2d8413988e28e59aa226eec" ma:index="8" nillable="true" ma:taxonomy="true" ma:internalName="mb2e01f7e2d8413988e28e59aa226eec" ma:taxonomyFieldName="Event_x0020_Name" ma:displayName="Event Name" ma:default="" ma:fieldId="{6b2e01f7-e2d8-4139-88e2-8e59aa226eec}" ma:sspId="e385fb40-52d4-4fae-9c5b-3e8ff8a5878e" ma:termSetId="32cfb7b5-aebe-4989-95ed-0d5619f5d6c0" ma:anchorId="eaa4d92a-3824-4a49-92be-7ef169e4e325" ma:open="false" ma:isKeyword="false">
      <xsd:complexType>
        <xsd:sequence>
          <xsd:element ref="pc:Terms" minOccurs="0" maxOccurs="1"/>
        </xsd:sequence>
      </xsd:complexType>
    </xsd:element>
    <xsd:element name="iaa5f83406f94009a0f6a3e890699ff7" ma:index="12" nillable="true" ma:taxonomy="true" ma:internalName="iaa5f83406f94009a0f6a3e890699ff7" ma:taxonomyFieldName="Event_x0020_Location" ma:displayName="Event Location" ma:default="" ma:fieldId="{2aa5f834-06f9-4009-a0f6-a3e890699ff7}" ma:sspId="e385fb40-52d4-4fae-9c5b-3e8ff8a5878e" ma:termSetId="ff02addd-433e-4baa-a831-22be402789db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12e2661e9634d9aa98bbb375f31aced" ma:index="14" nillable="true" ma:taxonomy="true" ma:internalName="d12e2661e9634d9aa98bbb375f31aced" ma:taxonomyFieldName="Event_x0020_Venue" ma:displayName="Event Venue" ma:default="" ma:fieldId="{d12e2661-e963-4d9a-a98b-bb375f31aced}" ma:sspId="e385fb40-52d4-4fae-9c5b-3e8ff8a5878e" ma:termSetId="ff02addd-433e-4baa-a831-22be402789db" ma:anchorId="d989be80-0593-11e1-be50-0800200c9a66" ma:open="false" ma:isKeyword="false">
      <xsd:complexType>
        <xsd:sequence>
          <xsd:element ref="pc:Terms" minOccurs="0" maxOccurs="1"/>
        </xsd:sequence>
      </xsd:complexType>
    </xsd:element>
    <xsd:element name="Event_x0020_Start_x0020_Date" ma:index="16" nillable="true" ma:displayName="Event Start Date" ma:format="DateOnly" ma:internalName="Event_x0020_Start_x0020_Date">
      <xsd:simpleType>
        <xsd:restriction base="dms:DateTime"/>
      </xsd:simpleType>
    </xsd:element>
    <xsd:element name="Event_x0020_End_x0020_Date" ma:index="17" nillable="true" ma:displayName="Event End Date" ma:format="DateOnly" ma:internalName="Event_x0020_End_x0020_Date">
      <xsd:simpleType>
        <xsd:restriction base="dms:DateTime"/>
      </xsd:simpleType>
    </xsd:element>
    <xsd:element name="Presentation_x0020_Date" ma:index="18" nillable="true" ma:displayName="Presentation Date" ma:format="DateOnly" ma:internalName="Presentation_x0020_Date">
      <xsd:simpleType>
        <xsd:restriction base="dms:DateTime"/>
      </xsd:simpleType>
    </xsd:element>
    <xsd:element name="MS_x0020_Speaker" ma:index="19" nillable="true" ma:displayName="MS Speaker" ma:list="UserInfo" ma:SharePointGroup="0" ma:internalName="MS_x0020_Speaker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xternal_x0020_Speaker" ma:index="20" nillable="true" ma:displayName="External Speaker" ma:internalName="External_x0020_Speaker">
      <xsd:simpleType>
        <xsd:restriction base="dms:Text">
          <xsd:maxLength value="255"/>
        </xsd:restriction>
      </xsd:simpleType>
    </xsd:element>
    <xsd:element name="o1010385baed4da9b5076a6aa651d1e5" ma:index="21" nillable="true" ma:taxonomy="true" ma:internalName="o1010385baed4da9b5076a6aa651d1e5" ma:taxonomyFieldName="Product" ma:displayName="Product" ma:default="" ma:fieldId="{81010385-baed-4da9-b507-6a6aa651d1e5}" ma:taxonomyMulti="true" ma:sspId="e385fb40-52d4-4fae-9c5b-3e8ff8a5878e" ma:termSetId="e8298524-23d5-441d-8e61-21bed1c2c47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kc6d1bd9a46e4e5fbbbf99ca3de7a092" ma:index="23" nillable="true" ma:taxonomy="true" ma:internalName="kc6d1bd9a46e4e5fbbbf99ca3de7a092" ma:taxonomyFieldName="Campaign" ma:displayName="Campaign" ma:default="" ma:fieldId="{4c6d1bd9-a46e-4e5f-bbbf-99ca3de7a092}" ma:taxonomyMulti="true" ma:sspId="e385fb40-52d4-4fae-9c5b-3e8ff8a5878e" ma:termSetId="eb6054b1-3a98-4c79-97b4-d20150dd266e" ma:anchorId="a7bf803d-fc4f-4bb4-903c-88e76437cc17" ma:open="false" ma:isKeyword="false">
      <xsd:complexType>
        <xsd:sequence>
          <xsd:element ref="pc:Terms" minOccurs="0" maxOccurs="1"/>
        </xsd:sequence>
      </xsd:complexType>
    </xsd:element>
    <xsd:element name="Session_x0020_Code" ma:index="25" nillable="true" ma:displayName="Session Code" ma:internalName="Session_x0020_Code">
      <xsd:simpleType>
        <xsd:restriction base="dms:Text">
          <xsd:maxLength value="255"/>
        </xsd:restriction>
      </xsd:simpleType>
    </xsd:element>
    <xsd:element name="MS_x0020_Content_x0020_Owner" ma:index="26" nillable="true" ma:displayName="MS Content Owner" ma:list="UserInfo" ma:SharePointGroup="0" ma:internalName="MS_x0020_Content_x0020_Own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6878b9dd7994da4ba144f95347d99c6" ma:index="27" nillable="true" ma:taxonomy="true" ma:internalName="m6878b9dd7994da4ba144f95347d99c6" ma:taxonomyFieldName="Track" ma:displayName="Track" ma:readOnly="false" ma:default="" ma:fieldId="{66878b9d-d799-4da4-ba14-4f95347d99c6}" ma:sspId="e385fb40-52d4-4fae-9c5b-3e8ff8a5878e" ma:termSetId="8113a965-58e2-4a85-99b9-55376be5482e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fc15c16204564de583b4c942b10d19ec" ma:index="29" nillable="true" ma:taxonomy="true" ma:internalName="fc15c16204564de583b4c942b10d19ec" ma:taxonomyFieldName="Audience1" ma:displayName="Audience" ma:default="" ma:fieldId="{fc15c162-0456-4de5-83b4-c942b10d19ec}" ma:taxonomyMulti="true" ma:sspId="e385fb40-52d4-4fae-9c5b-3e8ff8a5878e" ma:termSetId="02c0b350-7782-44ed-b079-a5ef0c1b9fe9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aredWithUsers" ma:index="3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9" nillable="true" ma:displayName="Taxonomy Catch All Column" ma:description="" ma:hidden="true" ma:list="{0d8ba32e-6f24-4e39-985b-e3fd5ec6bdb7}" ma:internalName="TaxCatchAll" ma:showField="CatchAllData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0d8ba32e-6f24-4e39-985b-e3fd5ec6bdb7}" ma:internalName="TaxCatchAllLabel" ma:readOnly="true" ma:showField="CatchAllDataLabel" ma:web="01c77077-aee4-4b5f-bd4e-9cd40a6fff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KeywordTaxHTField" ma:index="35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f673fc-3231-4e3a-893b-6d7f7cd32766" elementFormDefault="qualified">
    <xsd:import namespace="http://schemas.microsoft.com/office/2006/documentManagement/types"/>
    <xsd:import namespace="http://schemas.microsoft.com/office/infopath/2007/PartnerControls"/>
    <xsd:element name="Target_x0020_Audiences" ma:index="37" nillable="true" ma:displayName="Target Audiences" ma:internalName="Target_x0020_Audiences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 ma:index="3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ikesCount xmlns="http://schemas.microsoft.com/sharepoint/v3" xsi:nil="true"/>
    <d12e2661e9634d9aa98bbb375f31aced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Moscone Center</TermName>
          <TermId xmlns="http://schemas.microsoft.com/office/infopath/2007/PartnerControls">d4f36a2e-dd0d-4424-990f-7c93b4e9f063</TermId>
        </TermInfo>
      </Terms>
    </d12e2661e9634d9aa98bbb375f31aced>
    <Event_x0020_Start_x0020_Date xmlns="01c77077-aee4-4b5f-bd4e-9cd40a6fff29">2016-03-30T07:00:00+00:00</Event_x0020_Start_x0020_Date>
    <Target_x0020_Audiences xmlns="8ff673fc-3231-4e3a-893b-6d7f7cd32766" xsi:nil="true"/>
    <iaa5f83406f94009a0f6a3e890699ff7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San Francisco</TermName>
          <TermId xmlns="http://schemas.microsoft.com/office/infopath/2007/PartnerControls">84dfcb53-432b-499d-8965-93d483d36b4a</TermId>
        </TermInfo>
      </Terms>
    </iaa5f83406f94009a0f6a3e890699ff7>
    <External_x0020_Speaker xmlns="01c77077-aee4-4b5f-bd4e-9cd40a6fff29">Dan Driscoll; Mike Hall</External_x0020_Speaker>
    <m6878b9dd7994da4ba144f95347d99c6 xmlns="01c77077-aee4-4b5f-bd4e-9cd40a6fff29">
      <Terms xmlns="http://schemas.microsoft.com/office/infopath/2007/PartnerControls"/>
    </m6878b9dd7994da4ba144f95347d99c6>
    <Presentation_x0020_Date xmlns="01c77077-aee4-4b5f-bd4e-9cd40a6fff29">2016-03-30T07:00:00+00:00</Presentation_x0020_Date>
    <fc15c16204564de583b4c942b10d19ec xmlns="01c77077-aee4-4b5f-bd4e-9cd40a6fff29">
      <Terms xmlns="http://schemas.microsoft.com/office/infopath/2007/PartnerControls"/>
    </fc15c16204564de583b4c942b10d19ec>
    <mb2e01f7e2d8413988e28e59aa226eec xmlns="01c77077-aee4-4b5f-bd4e-9cd40a6fff29">
      <Terms xmlns="http://schemas.microsoft.com/office/infopath/2007/PartnerControls">
        <TermInfo xmlns="http://schemas.microsoft.com/office/infopath/2007/PartnerControls">
          <TermName xmlns="http://schemas.microsoft.com/office/infopath/2007/PartnerControls">Build</TermName>
          <TermId xmlns="http://schemas.microsoft.com/office/infopath/2007/PartnerControls">58542b36-5bf5-46a6-a53f-a41fb7a73785</TermId>
        </TermInfo>
      </Terms>
    </mb2e01f7e2d8413988e28e59aa226eec>
    <MS_x0020_Content_x0020_Owner xmlns="01c77077-aee4-4b5f-bd4e-9cd40a6fff29">
      <UserInfo>
        <DisplayName/>
        <AccountId xsi:nil="true"/>
        <AccountType/>
      </UserInfo>
    </MS_x0020_Content_x0020_Owner>
    <Session_x0020_Code xmlns="01c77077-aee4-4b5f-bd4e-9cd40a6fff29">B821</Session_x0020_Code>
    <Event_x0020_End_x0020_Date xmlns="01c77077-aee4-4b5f-bd4e-9cd40a6fff29">2016-04-01T07:00:00+00:00</Event_x0020_End_x0020_Date>
    <o1010385baed4da9b5076a6aa651d1e5 xmlns="01c77077-aee4-4b5f-bd4e-9cd40a6fff29">
      <Terms xmlns="http://schemas.microsoft.com/office/infopath/2007/PartnerControls"/>
    </o1010385baed4da9b5076a6aa651d1e5>
    <kc6d1bd9a46e4e5fbbbf99ca3de7a092 xmlns="01c77077-aee4-4b5f-bd4e-9cd40a6fff29">
      <Terms xmlns="http://schemas.microsoft.com/office/infopath/2007/PartnerControls"/>
    </kc6d1bd9a46e4e5fbbbf99ca3de7a092>
    <MS_x0020_Speaker xmlns="01c77077-aee4-4b5f-bd4e-9cd40a6fff29">
      <UserInfo>
        <DisplayName/>
        <AccountId xsi:nil="true"/>
        <AccountType/>
      </UserInfo>
    </MS_x0020_Speaker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Build 2016</TermName>
          <TermId xmlns="http://schemas.microsoft.com/office/infopath/2007/PartnerControls">da8a10b5-9bc3-4217-80aa-6b60d6ec1cee</TermId>
        </TermInfo>
      </Terms>
    </TaxKeywordTaxHTField>
    <TaxCatchAll xmlns="230e9df3-be65-4c73-a93b-d1236ebd677e">
      <Value>48</Value>
      <Value>47</Value>
      <Value>46</Value>
      <Value>49</Value>
    </TaxCatchAll>
  </documentManagement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AA4D29B-0199-4083-B6CB-53559E57A3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01c77077-aee4-4b5f-bd4e-9cd40a6fff29"/>
    <ds:schemaRef ds:uri="230e9df3-be65-4c73-a93b-d1236ebd677e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elements/1.1/"/>
    <ds:schemaRef ds:uri="http://schemas.microsoft.com/office/2006/metadata/properties"/>
    <ds:schemaRef ds:uri="http://schemas.microsoft.com/sharepoint/v3"/>
    <ds:schemaRef ds:uri="230e9df3-be65-4c73-a93b-d1236ebd677e"/>
    <ds:schemaRef ds:uri="http://purl.org/dc/terms/"/>
    <ds:schemaRef ds:uri="01c77077-aee4-4b5f-bd4e-9cd40a6fff29"/>
    <ds:schemaRef ds:uri="8ff673fc-3231-4e3a-893b-6d7f7cd327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Microsoft_Build_2016_16x9_Template</Template>
  <TotalTime>119</TotalTime>
  <Words>201</Words>
  <Application>Microsoft Office PowerPoint</Application>
  <PresentationFormat>Custom</PresentationFormat>
  <Paragraphs>54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</vt:i4>
      </vt:variant>
    </vt:vector>
  </HeadingPairs>
  <TitlesOfParts>
    <vt:vector size="18" baseType="lpstr">
      <vt:lpstr>Arial</vt:lpstr>
      <vt:lpstr>Calibri</vt:lpstr>
      <vt:lpstr>Consolas</vt:lpstr>
      <vt:lpstr>Segoe UI</vt:lpstr>
      <vt:lpstr>Segoe UI Light</vt:lpstr>
      <vt:lpstr>Wingdings</vt:lpstr>
      <vt:lpstr>5-30721_Build_2016_Template_Light</vt:lpstr>
      <vt:lpstr>5-30721_Build_2016_Template_Dark</vt:lpstr>
      <vt:lpstr>5-30711_TR22_BO_CT_Template</vt:lpstr>
      <vt:lpstr>COLOR TEMPLATE</vt:lpstr>
      <vt:lpstr>5_COLOR TEMPLATE</vt:lpstr>
      <vt:lpstr>PowerPoint Presentation</vt:lpstr>
      <vt:lpstr>Agenda  Session 1 – Bot framework overview and basic bot Session 2 – Getting info from a user Session 3 – Making your bot smart with external APIs Session 4 – Say hi to LUIS Session 5 – Still chatting to LUIS </vt:lpstr>
      <vt:lpstr>Bot Framework</vt:lpstr>
      <vt:lpstr>PowerPoint Presentation</vt:lpstr>
      <vt:lpstr>Bot Connector</vt:lpstr>
      <vt:lpstr>Bot Connector messages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 Conversational Bot: From 0 to 60</dc:title>
  <dc:subject>&lt;Speech title here&gt;</dc:subject>
  <dc:creator>Shows</dc:creator>
  <cp:keywords>Microsoft Build 2016</cp:keywords>
  <dc:description>Template: Mitchell Derrey, Silver Fox Productions
Formatting: 
Audience Type:</dc:description>
  <cp:lastModifiedBy>Pivendren Naik</cp:lastModifiedBy>
  <cp:revision>13</cp:revision>
  <dcterms:created xsi:type="dcterms:W3CDTF">2016-03-30T17:18:35Z</dcterms:created>
  <dcterms:modified xsi:type="dcterms:W3CDTF">2016-05-26T06:53:05Z</dcterms:modified>
  <cp:category>Microsoft Build 2016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0x01010031DCF4CA090F824DB1E4CCBB6B9D64EA00101E8AAD132F8F4D96340D6376C8BB3E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>49;#Moscone Center|d4f36a2e-dd0d-4424-990f-7c93b4e9f063</vt:lpwstr>
  </property>
  <property fmtid="{D5CDD505-2E9C-101B-9397-08002B2CF9AE}" pid="7" name="Track">
    <vt:lpwstr/>
  </property>
  <property fmtid="{D5CDD505-2E9C-101B-9397-08002B2CF9AE}" pid="8" name="Event Location">
    <vt:lpwstr>48;#San Francisco|84dfcb53-432b-499d-8965-93d483d36b4a</vt:lpwstr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>46;#Microsoft Build 2016|da8a10b5-9bc3-4217-80aa-6b60d6ec1cee</vt:lpwstr>
  </property>
  <property fmtid="{D5CDD505-2E9C-101B-9397-08002B2CF9AE}" pid="12" name="Audience1">
    <vt:lpwstr/>
  </property>
  <property fmtid="{D5CDD505-2E9C-101B-9397-08002B2CF9AE}" pid="13" name="Event Name">
    <vt:lpwstr>47;#Build|58542b36-5bf5-46a6-a53f-a41fb7a73785</vt:lpwstr>
  </property>
</Properties>
</file>

<file path=docProps/thumbnail.jpeg>
</file>